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4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5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6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7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8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9.xml" ContentType="application/vnd.openxmlformats-officedocument.theme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10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  <p:sldMasterId id="2147483730" r:id="rId2"/>
    <p:sldMasterId id="2147483738" r:id="rId3"/>
    <p:sldMasterId id="2147483740" r:id="rId4"/>
    <p:sldMasterId id="2147483743" r:id="rId5"/>
    <p:sldMasterId id="2147483690" r:id="rId6"/>
    <p:sldMasterId id="2147483712" r:id="rId7"/>
    <p:sldMasterId id="2147483660" r:id="rId8"/>
    <p:sldMasterId id="2147483668" r:id="rId9"/>
    <p:sldMasterId id="2147483678" r:id="rId10"/>
    <p:sldMasterId id="2147483686" r:id="rId11"/>
  </p:sldMasterIdLst>
  <p:notesMasterIdLst>
    <p:notesMasterId r:id="rId29"/>
  </p:notesMasterIdLst>
  <p:sldIdLst>
    <p:sldId id="307" r:id="rId12"/>
    <p:sldId id="355" r:id="rId13"/>
    <p:sldId id="329" r:id="rId14"/>
    <p:sldId id="332" r:id="rId15"/>
    <p:sldId id="333" r:id="rId16"/>
    <p:sldId id="275" r:id="rId17"/>
    <p:sldId id="335" r:id="rId18"/>
    <p:sldId id="337" r:id="rId19"/>
    <p:sldId id="338" r:id="rId20"/>
    <p:sldId id="339" r:id="rId21"/>
    <p:sldId id="284" r:id="rId22"/>
    <p:sldId id="341" r:id="rId23"/>
    <p:sldId id="345" r:id="rId24"/>
    <p:sldId id="348" r:id="rId25"/>
    <p:sldId id="346" r:id="rId26"/>
    <p:sldId id="349" r:id="rId27"/>
    <p:sldId id="350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Content" id="{423C64E3-8914-F24D-888B-EC3AB4296064}">
          <p14:sldIdLst>
            <p14:sldId id="307"/>
            <p14:sldId id="355"/>
            <p14:sldId id="329"/>
            <p14:sldId id="332"/>
            <p14:sldId id="333"/>
            <p14:sldId id="275"/>
            <p14:sldId id="335"/>
            <p14:sldId id="337"/>
            <p14:sldId id="338"/>
            <p14:sldId id="339"/>
            <p14:sldId id="284"/>
            <p14:sldId id="341"/>
            <p14:sldId id="345"/>
            <p14:sldId id="348"/>
            <p14:sldId id="346"/>
            <p14:sldId id="349"/>
            <p14:sldId id="3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resaward" initials="t" lastIdx="2" clrIdx="0">
    <p:extLst>
      <p:ext uri="{19B8F6BF-5375-455C-9EA6-DF929625EA0E}">
        <p15:presenceInfo xmlns:p15="http://schemas.microsoft.com/office/powerpoint/2012/main" userId="teresaward" providerId="None"/>
      </p:ext>
    </p:extLst>
  </p:cmAuthor>
  <p:cmAuthor id="2" name="Pam" initials="P" lastIdx="17" clrIdx="1">
    <p:extLst>
      <p:ext uri="{19B8F6BF-5375-455C-9EA6-DF929625EA0E}">
        <p15:presenceInfo xmlns:p15="http://schemas.microsoft.com/office/powerpoint/2012/main" userId="Pam" providerId="None"/>
      </p:ext>
    </p:extLst>
  </p:cmAuthor>
  <p:cmAuthor id="3" name="Arneson,Shelly" initials="A" lastIdx="6" clrIdx="2">
    <p:extLst>
      <p:ext uri="{19B8F6BF-5375-455C-9EA6-DF929625EA0E}">
        <p15:presenceInfo xmlns:p15="http://schemas.microsoft.com/office/powerpoint/2012/main" userId="S-1-5-21-299502267-746137067-1417001333-410698" providerId="AD"/>
      </p:ext>
    </p:extLst>
  </p:cmAuthor>
  <p:cmAuthor id="4" name="Patrick" initials="P" lastIdx="1" clrIdx="3">
    <p:extLst>
      <p:ext uri="{19B8F6BF-5375-455C-9EA6-DF929625EA0E}">
        <p15:presenceInfo xmlns:p15="http://schemas.microsoft.com/office/powerpoint/2012/main" userId="Patrick" providerId="None"/>
      </p:ext>
    </p:extLst>
  </p:cmAuthor>
  <p:cmAuthor id="5" name="Teresa Ward" initials="TW" lastIdx="2" clrIdx="4">
    <p:extLst>
      <p:ext uri="{19B8F6BF-5375-455C-9EA6-DF929625EA0E}">
        <p15:presenceInfo xmlns:p15="http://schemas.microsoft.com/office/powerpoint/2012/main" userId="9bb108b19a82502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2046"/>
    <a:srgbClr val="E31A23"/>
    <a:srgbClr val="720F10"/>
    <a:srgbClr val="E2DFCA"/>
    <a:srgbClr val="A02240"/>
    <a:srgbClr val="F9B602"/>
    <a:srgbClr val="EC7701"/>
    <a:srgbClr val="AF1758"/>
    <a:srgbClr val="625D9C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08" autoAdjust="0"/>
    <p:restoredTop sz="86352" autoAdjust="0"/>
  </p:normalViewPr>
  <p:slideViewPr>
    <p:cSldViewPr>
      <p:cViewPr varScale="1">
        <p:scale>
          <a:sx n="95" d="100"/>
          <a:sy n="95" d="100"/>
        </p:scale>
        <p:origin x="236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76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280"/>
    </p:cViewPr>
  </p:sorterViewPr>
  <p:notesViewPr>
    <p:cSldViewPr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5960E7-1C59-48A6-A876-3BF7F7DA977A}" type="doc">
      <dgm:prSet loTypeId="urn:microsoft.com/office/officeart/2005/8/layout/vList2" loCatId="list" qsTypeId="urn:microsoft.com/office/officeart/2005/8/quickstyle/simple5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4B3E3CEE-9C56-4CAD-8EF6-723E2355F689}">
      <dgm:prSet/>
      <dgm:spPr/>
      <dgm:t>
        <a:bodyPr/>
        <a:lstStyle/>
        <a:p>
          <a:r>
            <a:rPr lang="en-US" dirty="0"/>
            <a:t>Douglas McGregor came to realize that managers needed to be aware of attitudes toward employees</a:t>
          </a:r>
        </a:p>
      </dgm:t>
    </dgm:pt>
    <dgm:pt modelId="{80F91B7E-F0C3-432F-8C48-DB1BCC16AC36}" type="parTrans" cxnId="{AAFBDAF9-F608-47BF-AA0D-C1B9E92B349A}">
      <dgm:prSet/>
      <dgm:spPr/>
      <dgm:t>
        <a:bodyPr/>
        <a:lstStyle/>
        <a:p>
          <a:endParaRPr lang="en-US"/>
        </a:p>
      </dgm:t>
    </dgm:pt>
    <dgm:pt modelId="{6929FB6C-403D-4EAA-9A35-EFB227995847}" type="sibTrans" cxnId="{AAFBDAF9-F608-47BF-AA0D-C1B9E92B349A}">
      <dgm:prSet/>
      <dgm:spPr/>
      <dgm:t>
        <a:bodyPr/>
        <a:lstStyle/>
        <a:p>
          <a:endParaRPr lang="en-US"/>
        </a:p>
      </dgm:t>
    </dgm:pt>
    <dgm:pt modelId="{82F604A2-666C-402C-B668-4D47BBB1637D}">
      <dgm:prSet/>
      <dgm:spPr/>
      <dgm:t>
        <a:bodyPr/>
        <a:lstStyle/>
        <a:p>
          <a:r>
            <a:rPr lang="en-US"/>
            <a:t>These attitudes could be thought of as either “X” or “Y”</a:t>
          </a:r>
        </a:p>
      </dgm:t>
    </dgm:pt>
    <dgm:pt modelId="{DBFEFD3D-6B4E-4E6F-8100-029024888B36}" type="parTrans" cxnId="{F5CEDD2B-366B-461D-BE81-B63F63EF56E6}">
      <dgm:prSet/>
      <dgm:spPr/>
      <dgm:t>
        <a:bodyPr/>
        <a:lstStyle/>
        <a:p>
          <a:endParaRPr lang="en-US"/>
        </a:p>
      </dgm:t>
    </dgm:pt>
    <dgm:pt modelId="{266AD1AC-7AFC-4498-B0BC-2060A1DD507B}" type="sibTrans" cxnId="{F5CEDD2B-366B-461D-BE81-B63F63EF56E6}">
      <dgm:prSet/>
      <dgm:spPr/>
      <dgm:t>
        <a:bodyPr/>
        <a:lstStyle/>
        <a:p>
          <a:endParaRPr lang="en-US"/>
        </a:p>
      </dgm:t>
    </dgm:pt>
    <dgm:pt modelId="{2F3EE4E0-CA45-4526-9B2D-5373732CAB26}">
      <dgm:prSet/>
      <dgm:spPr/>
      <dgm:t>
        <a:bodyPr/>
        <a:lstStyle/>
        <a:p>
          <a:r>
            <a:rPr lang="en-US" b="0" i="0" baseline="0" dirty="0">
              <a:solidFill>
                <a:schemeClr val="tx1"/>
              </a:solidFill>
            </a:rPr>
            <a:t>Theory X</a:t>
          </a:r>
          <a:r>
            <a:rPr lang="en-US" b="0" i="0" baseline="0" dirty="0"/>
            <a:t>: pessimistic, negative view of workers. Workers are irresponsible, lack ambition and hate work. </a:t>
          </a:r>
          <a:endParaRPr lang="en-US" dirty="0"/>
        </a:p>
      </dgm:t>
    </dgm:pt>
    <dgm:pt modelId="{47EC9436-9D80-42FE-AE67-CA45303C1B40}" type="parTrans" cxnId="{77070BE6-45A8-4D8B-9AD4-8D6239C515AA}">
      <dgm:prSet/>
      <dgm:spPr/>
      <dgm:t>
        <a:bodyPr/>
        <a:lstStyle/>
        <a:p>
          <a:endParaRPr lang="en-US"/>
        </a:p>
      </dgm:t>
    </dgm:pt>
    <dgm:pt modelId="{35227DA6-431D-409D-9137-07CF642E4515}" type="sibTrans" cxnId="{77070BE6-45A8-4D8B-9AD4-8D6239C515AA}">
      <dgm:prSet/>
      <dgm:spPr/>
      <dgm:t>
        <a:bodyPr/>
        <a:lstStyle/>
        <a:p>
          <a:endParaRPr lang="en-US"/>
        </a:p>
      </dgm:t>
    </dgm:pt>
    <dgm:pt modelId="{21173E65-E86E-4D8B-87D8-45C5789C04A7}">
      <dgm:prSet/>
      <dgm:spPr/>
      <dgm:t>
        <a:bodyPr/>
        <a:lstStyle/>
        <a:p>
          <a:r>
            <a:rPr lang="en-US" b="0" i="0" baseline="0" dirty="0">
              <a:solidFill>
                <a:schemeClr val="tx1"/>
              </a:solidFill>
            </a:rPr>
            <a:t>Theory Y:</a:t>
          </a:r>
          <a:r>
            <a:rPr lang="en-US" b="0" i="0" baseline="0" dirty="0"/>
            <a:t> human relations outlook. Optimistic, positive view of workers as capable, having self-direction, self-control, being imaginative and creative. </a:t>
          </a:r>
          <a:endParaRPr lang="en-US" dirty="0"/>
        </a:p>
      </dgm:t>
    </dgm:pt>
    <dgm:pt modelId="{5978D976-3B19-4460-87F9-6FE549C44243}" type="parTrans" cxnId="{4988A702-8F2F-405F-AA6D-FA2D718577ED}">
      <dgm:prSet/>
      <dgm:spPr/>
      <dgm:t>
        <a:bodyPr/>
        <a:lstStyle/>
        <a:p>
          <a:endParaRPr lang="en-US"/>
        </a:p>
      </dgm:t>
    </dgm:pt>
    <dgm:pt modelId="{C6672D3D-3FD1-46A0-B695-C8E862577D46}" type="sibTrans" cxnId="{4988A702-8F2F-405F-AA6D-FA2D718577ED}">
      <dgm:prSet/>
      <dgm:spPr/>
      <dgm:t>
        <a:bodyPr/>
        <a:lstStyle/>
        <a:p>
          <a:endParaRPr lang="en-US"/>
        </a:p>
      </dgm:t>
    </dgm:pt>
    <dgm:pt modelId="{31269D84-76B6-4F02-9A32-EE0A279BEFA2}" type="pres">
      <dgm:prSet presAssocID="{3C5960E7-1C59-48A6-A876-3BF7F7DA977A}" presName="linear" presStyleCnt="0">
        <dgm:presLayoutVars>
          <dgm:animLvl val="lvl"/>
          <dgm:resizeHandles val="exact"/>
        </dgm:presLayoutVars>
      </dgm:prSet>
      <dgm:spPr/>
    </dgm:pt>
    <dgm:pt modelId="{5D5502B3-66E1-487B-B157-1B8B65719159}" type="pres">
      <dgm:prSet presAssocID="{4B3E3CEE-9C56-4CAD-8EF6-723E2355F68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357D513-BE8C-4C00-B229-856FC39FF7C4}" type="pres">
      <dgm:prSet presAssocID="{6929FB6C-403D-4EAA-9A35-EFB227995847}" presName="spacer" presStyleCnt="0"/>
      <dgm:spPr/>
    </dgm:pt>
    <dgm:pt modelId="{EAE85D12-CB61-4458-B422-6AA89F263732}" type="pres">
      <dgm:prSet presAssocID="{82F604A2-666C-402C-B668-4D47BBB1637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4F37560-2476-4034-9A7C-70E395359CC0}" type="pres">
      <dgm:prSet presAssocID="{266AD1AC-7AFC-4498-B0BC-2060A1DD507B}" presName="spacer" presStyleCnt="0"/>
      <dgm:spPr/>
    </dgm:pt>
    <dgm:pt modelId="{47FFEBD0-ED27-4549-A3E9-0A19254B328D}" type="pres">
      <dgm:prSet presAssocID="{2F3EE4E0-CA45-4526-9B2D-5373732CAB2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3BF7EE6-2F81-40CE-B5CB-671EFA79CFF7}" type="pres">
      <dgm:prSet presAssocID="{35227DA6-431D-409D-9137-07CF642E4515}" presName="spacer" presStyleCnt="0"/>
      <dgm:spPr/>
    </dgm:pt>
    <dgm:pt modelId="{8C3CD922-4B30-4BBC-9397-419E88FD2590}" type="pres">
      <dgm:prSet presAssocID="{21173E65-E86E-4D8B-87D8-45C5789C04A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4988A702-8F2F-405F-AA6D-FA2D718577ED}" srcId="{3C5960E7-1C59-48A6-A876-3BF7F7DA977A}" destId="{21173E65-E86E-4D8B-87D8-45C5789C04A7}" srcOrd="3" destOrd="0" parTransId="{5978D976-3B19-4460-87F9-6FE549C44243}" sibTransId="{C6672D3D-3FD1-46A0-B695-C8E862577D46}"/>
    <dgm:cxn modelId="{89F01703-B8E7-4834-9E3D-7E8ED7B19A98}" type="presOf" srcId="{2F3EE4E0-CA45-4526-9B2D-5373732CAB26}" destId="{47FFEBD0-ED27-4549-A3E9-0A19254B328D}" srcOrd="0" destOrd="0" presId="urn:microsoft.com/office/officeart/2005/8/layout/vList2"/>
    <dgm:cxn modelId="{83BBE20E-8D50-4946-A8F9-A2492CD74EB8}" type="presOf" srcId="{3C5960E7-1C59-48A6-A876-3BF7F7DA977A}" destId="{31269D84-76B6-4F02-9A32-EE0A279BEFA2}" srcOrd="0" destOrd="0" presId="urn:microsoft.com/office/officeart/2005/8/layout/vList2"/>
    <dgm:cxn modelId="{2AE74E1E-E24F-4E4A-970F-44D7C37F6B34}" type="presOf" srcId="{21173E65-E86E-4D8B-87D8-45C5789C04A7}" destId="{8C3CD922-4B30-4BBC-9397-419E88FD2590}" srcOrd="0" destOrd="0" presId="urn:microsoft.com/office/officeart/2005/8/layout/vList2"/>
    <dgm:cxn modelId="{FF395023-1454-4ED4-8566-AE57266D0943}" type="presOf" srcId="{82F604A2-666C-402C-B668-4D47BBB1637D}" destId="{EAE85D12-CB61-4458-B422-6AA89F263732}" srcOrd="0" destOrd="0" presId="urn:microsoft.com/office/officeart/2005/8/layout/vList2"/>
    <dgm:cxn modelId="{F5CEDD2B-366B-461D-BE81-B63F63EF56E6}" srcId="{3C5960E7-1C59-48A6-A876-3BF7F7DA977A}" destId="{82F604A2-666C-402C-B668-4D47BBB1637D}" srcOrd="1" destOrd="0" parTransId="{DBFEFD3D-6B4E-4E6F-8100-029024888B36}" sibTransId="{266AD1AC-7AFC-4498-B0BC-2060A1DD507B}"/>
    <dgm:cxn modelId="{3A8C07AD-C90F-48C7-B4E1-A5BF6562F177}" type="presOf" srcId="{4B3E3CEE-9C56-4CAD-8EF6-723E2355F689}" destId="{5D5502B3-66E1-487B-B157-1B8B65719159}" srcOrd="0" destOrd="0" presId="urn:microsoft.com/office/officeart/2005/8/layout/vList2"/>
    <dgm:cxn modelId="{77070BE6-45A8-4D8B-9AD4-8D6239C515AA}" srcId="{3C5960E7-1C59-48A6-A876-3BF7F7DA977A}" destId="{2F3EE4E0-CA45-4526-9B2D-5373732CAB26}" srcOrd="2" destOrd="0" parTransId="{47EC9436-9D80-42FE-AE67-CA45303C1B40}" sibTransId="{35227DA6-431D-409D-9137-07CF642E4515}"/>
    <dgm:cxn modelId="{AAFBDAF9-F608-47BF-AA0D-C1B9E92B349A}" srcId="{3C5960E7-1C59-48A6-A876-3BF7F7DA977A}" destId="{4B3E3CEE-9C56-4CAD-8EF6-723E2355F689}" srcOrd="0" destOrd="0" parTransId="{80F91B7E-F0C3-432F-8C48-DB1BCC16AC36}" sibTransId="{6929FB6C-403D-4EAA-9A35-EFB227995847}"/>
    <dgm:cxn modelId="{62B2EB54-2B1A-4FD1-8ACD-E2C27F6C9285}" type="presParOf" srcId="{31269D84-76B6-4F02-9A32-EE0A279BEFA2}" destId="{5D5502B3-66E1-487B-B157-1B8B65719159}" srcOrd="0" destOrd="0" presId="urn:microsoft.com/office/officeart/2005/8/layout/vList2"/>
    <dgm:cxn modelId="{BC686AEC-4257-4C11-A26E-827A3556059A}" type="presParOf" srcId="{31269D84-76B6-4F02-9A32-EE0A279BEFA2}" destId="{5357D513-BE8C-4C00-B229-856FC39FF7C4}" srcOrd="1" destOrd="0" presId="urn:microsoft.com/office/officeart/2005/8/layout/vList2"/>
    <dgm:cxn modelId="{0B62F0D5-A894-4999-AEA2-DCB36B7A770D}" type="presParOf" srcId="{31269D84-76B6-4F02-9A32-EE0A279BEFA2}" destId="{EAE85D12-CB61-4458-B422-6AA89F263732}" srcOrd="2" destOrd="0" presId="urn:microsoft.com/office/officeart/2005/8/layout/vList2"/>
    <dgm:cxn modelId="{79E42B18-5B9A-4907-9DA7-DFB20D79BB78}" type="presParOf" srcId="{31269D84-76B6-4F02-9A32-EE0A279BEFA2}" destId="{54F37560-2476-4034-9A7C-70E395359CC0}" srcOrd="3" destOrd="0" presId="urn:microsoft.com/office/officeart/2005/8/layout/vList2"/>
    <dgm:cxn modelId="{7E62E5AD-31FA-445F-A141-3F51391849C5}" type="presParOf" srcId="{31269D84-76B6-4F02-9A32-EE0A279BEFA2}" destId="{47FFEBD0-ED27-4549-A3E9-0A19254B328D}" srcOrd="4" destOrd="0" presId="urn:microsoft.com/office/officeart/2005/8/layout/vList2"/>
    <dgm:cxn modelId="{2D6A759D-977F-43D6-AFB1-E0266B32701A}" type="presParOf" srcId="{31269D84-76B6-4F02-9A32-EE0A279BEFA2}" destId="{F3BF7EE6-2F81-40CE-B5CB-671EFA79CFF7}" srcOrd="5" destOrd="0" presId="urn:microsoft.com/office/officeart/2005/8/layout/vList2"/>
    <dgm:cxn modelId="{B381FE1D-8CE3-4E68-A5EE-E82A45EDC6F0}" type="presParOf" srcId="{31269D84-76B6-4F02-9A32-EE0A279BEFA2}" destId="{8C3CD922-4B30-4BBC-9397-419E88FD259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8AA6E01-99EE-45D3-AA46-2330135F1104}" type="doc">
      <dgm:prSet loTypeId="urn:microsoft.com/office/officeart/2005/8/layout/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3076E6E-67DD-4CE4-B9E4-800FD47DBAB5}">
      <dgm:prSet/>
      <dgm:spPr/>
      <dgm:t>
        <a:bodyPr/>
        <a:lstStyle/>
        <a:p>
          <a:r>
            <a:rPr lang="en-US" dirty="0"/>
            <a:t>Operations management consists of all the job functions and activities of managers.</a:t>
          </a:r>
        </a:p>
      </dgm:t>
    </dgm:pt>
    <dgm:pt modelId="{ED3E8F43-2B5D-44AA-B51B-7628AFE8D33B}" type="parTrans" cxnId="{291508A6-5E37-4833-BD63-F041B86120E3}">
      <dgm:prSet/>
      <dgm:spPr/>
      <dgm:t>
        <a:bodyPr/>
        <a:lstStyle/>
        <a:p>
          <a:endParaRPr lang="en-US"/>
        </a:p>
      </dgm:t>
    </dgm:pt>
    <dgm:pt modelId="{8AEE6914-98F1-4069-AF34-F2C7D8CAF1AE}" type="sibTrans" cxnId="{291508A6-5E37-4833-BD63-F041B86120E3}">
      <dgm:prSet/>
      <dgm:spPr/>
      <dgm:t>
        <a:bodyPr/>
        <a:lstStyle/>
        <a:p>
          <a:endParaRPr lang="en-US"/>
        </a:p>
      </dgm:t>
    </dgm:pt>
    <dgm:pt modelId="{132CE93A-67F2-4F92-9504-ADC99B7F8106}">
      <dgm:prSet/>
      <dgm:spPr/>
      <dgm:t>
        <a:bodyPr/>
        <a:lstStyle/>
        <a:p>
          <a:r>
            <a:rPr lang="en-US"/>
            <a:t>Management meets supply chain! </a:t>
          </a:r>
        </a:p>
      </dgm:t>
    </dgm:pt>
    <dgm:pt modelId="{438C493E-9BC5-4DB6-90E6-643DCB65068F}" type="parTrans" cxnId="{98A4260F-172B-45CB-95DF-1CD0B54A32B3}">
      <dgm:prSet/>
      <dgm:spPr/>
      <dgm:t>
        <a:bodyPr/>
        <a:lstStyle/>
        <a:p>
          <a:endParaRPr lang="en-US"/>
        </a:p>
      </dgm:t>
    </dgm:pt>
    <dgm:pt modelId="{CF9F7D84-8850-4EFE-9948-51DA2D0B4475}" type="sibTrans" cxnId="{98A4260F-172B-45CB-95DF-1CD0B54A32B3}">
      <dgm:prSet/>
      <dgm:spPr/>
      <dgm:t>
        <a:bodyPr/>
        <a:lstStyle/>
        <a:p>
          <a:endParaRPr lang="en-US"/>
        </a:p>
      </dgm:t>
    </dgm:pt>
    <dgm:pt modelId="{036C3487-C377-4695-BBCB-8EC9848AA55F}">
      <dgm:prSet/>
      <dgm:spPr/>
      <dgm:t>
        <a:bodyPr/>
        <a:lstStyle/>
        <a:p>
          <a:r>
            <a:rPr lang="en-US" dirty="0"/>
            <a:t>Schedule and delegate work and training, 	</a:t>
          </a:r>
        </a:p>
      </dgm:t>
    </dgm:pt>
    <dgm:pt modelId="{BA579043-9C84-4441-8FD9-32819833C173}" type="parTrans" cxnId="{4C18F316-0552-418A-A554-67964B0853C0}">
      <dgm:prSet/>
      <dgm:spPr/>
      <dgm:t>
        <a:bodyPr/>
        <a:lstStyle/>
        <a:p>
          <a:endParaRPr lang="en-US"/>
        </a:p>
      </dgm:t>
    </dgm:pt>
    <dgm:pt modelId="{AF45EC8D-F7F7-4BAD-B0E2-02A3FB76A82B}" type="sibTrans" cxnId="{4C18F316-0552-418A-A554-67964B0853C0}">
      <dgm:prSet/>
      <dgm:spPr/>
      <dgm:t>
        <a:bodyPr/>
        <a:lstStyle/>
        <a:p>
          <a:endParaRPr lang="en-US"/>
        </a:p>
      </dgm:t>
    </dgm:pt>
    <dgm:pt modelId="{E116F6DB-0B80-4870-B21A-80B7869861DB}">
      <dgm:prSet/>
      <dgm:spPr/>
      <dgm:t>
        <a:bodyPr/>
        <a:lstStyle/>
        <a:p>
          <a:r>
            <a:rPr lang="en-US" dirty="0"/>
            <a:t>Plan production, </a:t>
          </a:r>
        </a:p>
      </dgm:t>
    </dgm:pt>
    <dgm:pt modelId="{9DEA9CCE-9BDD-4739-AE2E-91CF0104FAA8}" type="parTrans" cxnId="{9D944F76-21C9-4419-90E5-CC96F496F6D4}">
      <dgm:prSet/>
      <dgm:spPr/>
      <dgm:t>
        <a:bodyPr/>
        <a:lstStyle/>
        <a:p>
          <a:endParaRPr lang="en-US"/>
        </a:p>
      </dgm:t>
    </dgm:pt>
    <dgm:pt modelId="{5973918A-A5E5-475A-AAC6-BF7DDE1CA999}" type="sibTrans" cxnId="{9D944F76-21C9-4419-90E5-CC96F496F6D4}">
      <dgm:prSet/>
      <dgm:spPr/>
      <dgm:t>
        <a:bodyPr/>
        <a:lstStyle/>
        <a:p>
          <a:endParaRPr lang="en-US"/>
        </a:p>
      </dgm:t>
    </dgm:pt>
    <dgm:pt modelId="{6E46A6F0-7EAA-45C4-A503-4C991D74E3B9}">
      <dgm:prSet/>
      <dgm:spPr/>
      <dgm:t>
        <a:bodyPr/>
        <a:lstStyle/>
        <a:p>
          <a:r>
            <a:rPr lang="en-US" dirty="0"/>
            <a:t>Design services customers want, </a:t>
          </a:r>
        </a:p>
      </dgm:t>
    </dgm:pt>
    <dgm:pt modelId="{9071755F-0FA1-41D2-A930-0A91FE6C3839}" type="parTrans" cxnId="{AE37BDA0-78CF-4D70-A55A-EBE66BA67B02}">
      <dgm:prSet/>
      <dgm:spPr/>
      <dgm:t>
        <a:bodyPr/>
        <a:lstStyle/>
        <a:p>
          <a:endParaRPr lang="en-US"/>
        </a:p>
      </dgm:t>
    </dgm:pt>
    <dgm:pt modelId="{44C24322-3278-4C21-926E-CDD3F772BA69}" type="sibTrans" cxnId="{AE37BDA0-78CF-4D70-A55A-EBE66BA67B02}">
      <dgm:prSet/>
      <dgm:spPr/>
      <dgm:t>
        <a:bodyPr/>
        <a:lstStyle/>
        <a:p>
          <a:endParaRPr lang="en-US"/>
        </a:p>
      </dgm:t>
    </dgm:pt>
    <dgm:pt modelId="{53183B5C-285F-47FF-A0A2-6609803AFB29}">
      <dgm:prSet/>
      <dgm:spPr/>
      <dgm:t>
        <a:bodyPr/>
        <a:lstStyle/>
        <a:p>
          <a:r>
            <a:rPr lang="en-US"/>
            <a:t>Locate and design company facilities, and </a:t>
          </a:r>
        </a:p>
      </dgm:t>
    </dgm:pt>
    <dgm:pt modelId="{1ACD9AD1-6CD8-4755-B5A2-3966C5CAB1DA}" type="parTrans" cxnId="{6FF90B08-ED59-4997-BBB5-FE23BC8C89AF}">
      <dgm:prSet/>
      <dgm:spPr/>
      <dgm:t>
        <a:bodyPr/>
        <a:lstStyle/>
        <a:p>
          <a:endParaRPr lang="en-US"/>
        </a:p>
      </dgm:t>
    </dgm:pt>
    <dgm:pt modelId="{179D6899-58CC-4902-BF9A-5AE292A07A2A}" type="sibTrans" cxnId="{6FF90B08-ED59-4997-BBB5-FE23BC8C89AF}">
      <dgm:prSet/>
      <dgm:spPr/>
      <dgm:t>
        <a:bodyPr/>
        <a:lstStyle/>
        <a:p>
          <a:endParaRPr lang="en-US"/>
        </a:p>
      </dgm:t>
    </dgm:pt>
    <dgm:pt modelId="{5ABEED5C-3083-47E4-B82C-FE14388E7026}">
      <dgm:prSet/>
      <dgm:spPr/>
      <dgm:t>
        <a:bodyPr/>
        <a:lstStyle/>
        <a:p>
          <a:r>
            <a:rPr lang="en-US" dirty="0"/>
            <a:t>Choose optimal levels of product inventory.</a:t>
          </a:r>
        </a:p>
      </dgm:t>
    </dgm:pt>
    <dgm:pt modelId="{FC764A31-ED4B-4B47-9864-AB264A60815D}" type="parTrans" cxnId="{1E45A894-D678-4C89-8AC1-629A32ED1428}">
      <dgm:prSet/>
      <dgm:spPr/>
      <dgm:t>
        <a:bodyPr/>
        <a:lstStyle/>
        <a:p>
          <a:endParaRPr lang="en-US"/>
        </a:p>
      </dgm:t>
    </dgm:pt>
    <dgm:pt modelId="{833596B2-6814-4CEA-9890-5CEB3680C2AF}" type="sibTrans" cxnId="{1E45A894-D678-4C89-8AC1-629A32ED1428}">
      <dgm:prSet/>
      <dgm:spPr/>
      <dgm:t>
        <a:bodyPr/>
        <a:lstStyle/>
        <a:p>
          <a:endParaRPr lang="en-US"/>
        </a:p>
      </dgm:t>
    </dgm:pt>
    <dgm:pt modelId="{53E91348-7819-4DB7-ADA1-62BCEF5765DA}" type="pres">
      <dgm:prSet presAssocID="{E8AA6E01-99EE-45D3-AA46-2330135F1104}" presName="linear" presStyleCnt="0">
        <dgm:presLayoutVars>
          <dgm:dir/>
          <dgm:animLvl val="lvl"/>
          <dgm:resizeHandles val="exact"/>
        </dgm:presLayoutVars>
      </dgm:prSet>
      <dgm:spPr/>
    </dgm:pt>
    <dgm:pt modelId="{3E401E00-9897-4C3E-B8AB-72C89A61BDBC}" type="pres">
      <dgm:prSet presAssocID="{03076E6E-67DD-4CE4-B9E4-800FD47DBAB5}" presName="parentLin" presStyleCnt="0"/>
      <dgm:spPr/>
    </dgm:pt>
    <dgm:pt modelId="{5E2E423B-203B-4FC2-93CF-05821CE95062}" type="pres">
      <dgm:prSet presAssocID="{03076E6E-67DD-4CE4-B9E4-800FD47DBAB5}" presName="parentLeftMargin" presStyleLbl="node1" presStyleIdx="0" presStyleCnt="2"/>
      <dgm:spPr/>
    </dgm:pt>
    <dgm:pt modelId="{132555B5-D316-4103-8D95-774102A39889}" type="pres">
      <dgm:prSet presAssocID="{03076E6E-67DD-4CE4-B9E4-800FD47DBAB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AAA65AD-8BFC-4912-95B3-7F158E9635D8}" type="pres">
      <dgm:prSet presAssocID="{03076E6E-67DD-4CE4-B9E4-800FD47DBAB5}" presName="negativeSpace" presStyleCnt="0"/>
      <dgm:spPr/>
    </dgm:pt>
    <dgm:pt modelId="{0F1220D2-D2D7-4316-9B56-CE29B69C43A0}" type="pres">
      <dgm:prSet presAssocID="{03076E6E-67DD-4CE4-B9E4-800FD47DBAB5}" presName="childText" presStyleLbl="conFgAcc1" presStyleIdx="0" presStyleCnt="2">
        <dgm:presLayoutVars>
          <dgm:bulletEnabled val="1"/>
        </dgm:presLayoutVars>
      </dgm:prSet>
      <dgm:spPr/>
    </dgm:pt>
    <dgm:pt modelId="{C20DCC0D-9046-417E-94EA-F936C12F0E44}" type="pres">
      <dgm:prSet presAssocID="{8AEE6914-98F1-4069-AF34-F2C7D8CAF1AE}" presName="spaceBetweenRectangles" presStyleCnt="0"/>
      <dgm:spPr/>
    </dgm:pt>
    <dgm:pt modelId="{5D54AE72-FB12-4318-B998-36CC7CE4744A}" type="pres">
      <dgm:prSet presAssocID="{132CE93A-67F2-4F92-9504-ADC99B7F8106}" presName="parentLin" presStyleCnt="0"/>
      <dgm:spPr/>
    </dgm:pt>
    <dgm:pt modelId="{08080FB4-B414-4F24-9BC7-12822223C184}" type="pres">
      <dgm:prSet presAssocID="{132CE93A-67F2-4F92-9504-ADC99B7F8106}" presName="parentLeftMargin" presStyleLbl="node1" presStyleIdx="0" presStyleCnt="2"/>
      <dgm:spPr/>
    </dgm:pt>
    <dgm:pt modelId="{C4C16F10-998D-4E6E-A0A6-BED09BCEC10E}" type="pres">
      <dgm:prSet presAssocID="{132CE93A-67F2-4F92-9504-ADC99B7F810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58C4CA9-F716-4A4B-B099-E8496C0AFF43}" type="pres">
      <dgm:prSet presAssocID="{132CE93A-67F2-4F92-9504-ADC99B7F8106}" presName="negativeSpace" presStyleCnt="0"/>
      <dgm:spPr/>
    </dgm:pt>
    <dgm:pt modelId="{80D2965F-9612-460C-BEDF-3673E90605A4}" type="pres">
      <dgm:prSet presAssocID="{132CE93A-67F2-4F92-9504-ADC99B7F8106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76935003-3F93-4BA8-B7C3-C2FB59BE668F}" type="presOf" srcId="{6E46A6F0-7EAA-45C4-A503-4C991D74E3B9}" destId="{80D2965F-9612-460C-BEDF-3673E90605A4}" srcOrd="0" destOrd="2" presId="urn:microsoft.com/office/officeart/2005/8/layout/list1"/>
    <dgm:cxn modelId="{D2567706-C752-4C02-93C5-592ED4A6E631}" type="presOf" srcId="{03076E6E-67DD-4CE4-B9E4-800FD47DBAB5}" destId="{5E2E423B-203B-4FC2-93CF-05821CE95062}" srcOrd="0" destOrd="0" presId="urn:microsoft.com/office/officeart/2005/8/layout/list1"/>
    <dgm:cxn modelId="{6FF90B08-ED59-4997-BBB5-FE23BC8C89AF}" srcId="{132CE93A-67F2-4F92-9504-ADC99B7F8106}" destId="{53183B5C-285F-47FF-A0A2-6609803AFB29}" srcOrd="3" destOrd="0" parTransId="{1ACD9AD1-6CD8-4755-B5A2-3966C5CAB1DA}" sibTransId="{179D6899-58CC-4902-BF9A-5AE292A07A2A}"/>
    <dgm:cxn modelId="{9BC66A0C-7BC5-40C0-B8A9-26FBA7240ACD}" type="presOf" srcId="{132CE93A-67F2-4F92-9504-ADC99B7F8106}" destId="{C4C16F10-998D-4E6E-A0A6-BED09BCEC10E}" srcOrd="1" destOrd="0" presId="urn:microsoft.com/office/officeart/2005/8/layout/list1"/>
    <dgm:cxn modelId="{98A4260F-172B-45CB-95DF-1CD0B54A32B3}" srcId="{E8AA6E01-99EE-45D3-AA46-2330135F1104}" destId="{132CE93A-67F2-4F92-9504-ADC99B7F8106}" srcOrd="1" destOrd="0" parTransId="{438C493E-9BC5-4DB6-90E6-643DCB65068F}" sibTransId="{CF9F7D84-8850-4EFE-9948-51DA2D0B4475}"/>
    <dgm:cxn modelId="{4C18F316-0552-418A-A554-67964B0853C0}" srcId="{132CE93A-67F2-4F92-9504-ADC99B7F8106}" destId="{036C3487-C377-4695-BBCB-8EC9848AA55F}" srcOrd="0" destOrd="0" parTransId="{BA579043-9C84-4441-8FD9-32819833C173}" sibTransId="{AF45EC8D-F7F7-4BAD-B0E2-02A3FB76A82B}"/>
    <dgm:cxn modelId="{A2764B31-F29F-4FFF-8549-CBF2E8B84B6B}" type="presOf" srcId="{5ABEED5C-3083-47E4-B82C-FE14388E7026}" destId="{80D2965F-9612-460C-BEDF-3673E90605A4}" srcOrd="0" destOrd="4" presId="urn:microsoft.com/office/officeart/2005/8/layout/list1"/>
    <dgm:cxn modelId="{12B9EE40-F459-4B27-8B12-F4F7958E6B1F}" type="presOf" srcId="{53183B5C-285F-47FF-A0A2-6609803AFB29}" destId="{80D2965F-9612-460C-BEDF-3673E90605A4}" srcOrd="0" destOrd="3" presId="urn:microsoft.com/office/officeart/2005/8/layout/list1"/>
    <dgm:cxn modelId="{16AB9F48-36E6-4E99-B788-7B23410898EB}" type="presOf" srcId="{036C3487-C377-4695-BBCB-8EC9848AA55F}" destId="{80D2965F-9612-460C-BEDF-3673E90605A4}" srcOrd="0" destOrd="0" presId="urn:microsoft.com/office/officeart/2005/8/layout/list1"/>
    <dgm:cxn modelId="{22B67A4B-F11F-424A-948B-79BFF10C182D}" type="presOf" srcId="{E116F6DB-0B80-4870-B21A-80B7869861DB}" destId="{80D2965F-9612-460C-BEDF-3673E90605A4}" srcOrd="0" destOrd="1" presId="urn:microsoft.com/office/officeart/2005/8/layout/list1"/>
    <dgm:cxn modelId="{9D944F76-21C9-4419-90E5-CC96F496F6D4}" srcId="{132CE93A-67F2-4F92-9504-ADC99B7F8106}" destId="{E116F6DB-0B80-4870-B21A-80B7869861DB}" srcOrd="1" destOrd="0" parTransId="{9DEA9CCE-9BDD-4739-AE2E-91CF0104FAA8}" sibTransId="{5973918A-A5E5-475A-AAC6-BF7DDE1CA999}"/>
    <dgm:cxn modelId="{03695A76-541F-4A1B-89AB-7166098E20A5}" type="presOf" srcId="{132CE93A-67F2-4F92-9504-ADC99B7F8106}" destId="{08080FB4-B414-4F24-9BC7-12822223C184}" srcOrd="0" destOrd="0" presId="urn:microsoft.com/office/officeart/2005/8/layout/list1"/>
    <dgm:cxn modelId="{8B9FAA8A-657F-48B6-85A5-9255AB086AEE}" type="presOf" srcId="{03076E6E-67DD-4CE4-B9E4-800FD47DBAB5}" destId="{132555B5-D316-4103-8D95-774102A39889}" srcOrd="1" destOrd="0" presId="urn:microsoft.com/office/officeart/2005/8/layout/list1"/>
    <dgm:cxn modelId="{1E45A894-D678-4C89-8AC1-629A32ED1428}" srcId="{132CE93A-67F2-4F92-9504-ADC99B7F8106}" destId="{5ABEED5C-3083-47E4-B82C-FE14388E7026}" srcOrd="4" destOrd="0" parTransId="{FC764A31-ED4B-4B47-9864-AB264A60815D}" sibTransId="{833596B2-6814-4CEA-9890-5CEB3680C2AF}"/>
    <dgm:cxn modelId="{AE37BDA0-78CF-4D70-A55A-EBE66BA67B02}" srcId="{132CE93A-67F2-4F92-9504-ADC99B7F8106}" destId="{6E46A6F0-7EAA-45C4-A503-4C991D74E3B9}" srcOrd="2" destOrd="0" parTransId="{9071755F-0FA1-41D2-A930-0A91FE6C3839}" sibTransId="{44C24322-3278-4C21-926E-CDD3F772BA69}"/>
    <dgm:cxn modelId="{291508A6-5E37-4833-BD63-F041B86120E3}" srcId="{E8AA6E01-99EE-45D3-AA46-2330135F1104}" destId="{03076E6E-67DD-4CE4-B9E4-800FD47DBAB5}" srcOrd="0" destOrd="0" parTransId="{ED3E8F43-2B5D-44AA-B51B-7628AFE8D33B}" sibTransId="{8AEE6914-98F1-4069-AF34-F2C7D8CAF1AE}"/>
    <dgm:cxn modelId="{054471FA-3082-4BB5-8748-6697C952993F}" type="presOf" srcId="{E8AA6E01-99EE-45D3-AA46-2330135F1104}" destId="{53E91348-7819-4DB7-ADA1-62BCEF5765DA}" srcOrd="0" destOrd="0" presId="urn:microsoft.com/office/officeart/2005/8/layout/list1"/>
    <dgm:cxn modelId="{3AD54347-8D06-4EED-9D57-5DE0444005A9}" type="presParOf" srcId="{53E91348-7819-4DB7-ADA1-62BCEF5765DA}" destId="{3E401E00-9897-4C3E-B8AB-72C89A61BDBC}" srcOrd="0" destOrd="0" presId="urn:microsoft.com/office/officeart/2005/8/layout/list1"/>
    <dgm:cxn modelId="{35BE5BBD-2E02-4145-A26C-30718F611DC8}" type="presParOf" srcId="{3E401E00-9897-4C3E-B8AB-72C89A61BDBC}" destId="{5E2E423B-203B-4FC2-93CF-05821CE95062}" srcOrd="0" destOrd="0" presId="urn:microsoft.com/office/officeart/2005/8/layout/list1"/>
    <dgm:cxn modelId="{F2992C4C-5D61-4005-B207-F7AE03817B36}" type="presParOf" srcId="{3E401E00-9897-4C3E-B8AB-72C89A61BDBC}" destId="{132555B5-D316-4103-8D95-774102A39889}" srcOrd="1" destOrd="0" presId="urn:microsoft.com/office/officeart/2005/8/layout/list1"/>
    <dgm:cxn modelId="{3B7E0B68-6A93-4BA8-81DC-319409BF1997}" type="presParOf" srcId="{53E91348-7819-4DB7-ADA1-62BCEF5765DA}" destId="{2AAA65AD-8BFC-4912-95B3-7F158E9635D8}" srcOrd="1" destOrd="0" presId="urn:microsoft.com/office/officeart/2005/8/layout/list1"/>
    <dgm:cxn modelId="{A3502FC0-899B-4591-A86F-F1CCB2947440}" type="presParOf" srcId="{53E91348-7819-4DB7-ADA1-62BCEF5765DA}" destId="{0F1220D2-D2D7-4316-9B56-CE29B69C43A0}" srcOrd="2" destOrd="0" presId="urn:microsoft.com/office/officeart/2005/8/layout/list1"/>
    <dgm:cxn modelId="{61481837-BB75-44A3-BBD0-D0E98305A6EF}" type="presParOf" srcId="{53E91348-7819-4DB7-ADA1-62BCEF5765DA}" destId="{C20DCC0D-9046-417E-94EA-F936C12F0E44}" srcOrd="3" destOrd="0" presId="urn:microsoft.com/office/officeart/2005/8/layout/list1"/>
    <dgm:cxn modelId="{5B12B8F0-C051-4CEE-8B1F-6028C031112F}" type="presParOf" srcId="{53E91348-7819-4DB7-ADA1-62BCEF5765DA}" destId="{5D54AE72-FB12-4318-B998-36CC7CE4744A}" srcOrd="4" destOrd="0" presId="urn:microsoft.com/office/officeart/2005/8/layout/list1"/>
    <dgm:cxn modelId="{5E338D36-DB95-4671-B066-7200F717A392}" type="presParOf" srcId="{5D54AE72-FB12-4318-B998-36CC7CE4744A}" destId="{08080FB4-B414-4F24-9BC7-12822223C184}" srcOrd="0" destOrd="0" presId="urn:microsoft.com/office/officeart/2005/8/layout/list1"/>
    <dgm:cxn modelId="{52B9B2DE-5159-4D44-822F-B208CB5B0175}" type="presParOf" srcId="{5D54AE72-FB12-4318-B998-36CC7CE4744A}" destId="{C4C16F10-998D-4E6E-A0A6-BED09BCEC10E}" srcOrd="1" destOrd="0" presId="urn:microsoft.com/office/officeart/2005/8/layout/list1"/>
    <dgm:cxn modelId="{216AF2D0-3188-4930-991E-9D03CE8F9E5E}" type="presParOf" srcId="{53E91348-7819-4DB7-ADA1-62BCEF5765DA}" destId="{358C4CA9-F716-4A4B-B099-E8496C0AFF43}" srcOrd="5" destOrd="0" presId="urn:microsoft.com/office/officeart/2005/8/layout/list1"/>
    <dgm:cxn modelId="{0C7F548A-6476-4063-8FC5-D1CF685E5816}" type="presParOf" srcId="{53E91348-7819-4DB7-ADA1-62BCEF5765DA}" destId="{80D2965F-9612-460C-BEDF-3673E90605A4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17A8D23-E0C2-43C4-B2BB-5A38001B760D}" type="doc">
      <dgm:prSet loTypeId="urn:microsoft.com/office/officeart/2005/8/layout/vList5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25E5CFD7-35CA-4E31-879B-9F4AE2579932}">
      <dgm:prSet custT="1"/>
      <dgm:spPr/>
      <dgm:t>
        <a:bodyPr/>
        <a:lstStyle/>
        <a:p>
          <a:r>
            <a:rPr lang="en-US" sz="4000" dirty="0"/>
            <a:t>Systems may be open or closed.</a:t>
          </a:r>
        </a:p>
      </dgm:t>
    </dgm:pt>
    <dgm:pt modelId="{EADF2F7C-59DD-4D12-8D8A-355385297CEE}" type="parTrans" cxnId="{4185D18B-3B45-471B-BA15-EAC01DF1A754}">
      <dgm:prSet/>
      <dgm:spPr/>
      <dgm:t>
        <a:bodyPr/>
        <a:lstStyle/>
        <a:p>
          <a:endParaRPr lang="en-US"/>
        </a:p>
      </dgm:t>
    </dgm:pt>
    <dgm:pt modelId="{E769B848-0C9E-4756-8CBB-CDE6986109F3}" type="sibTrans" cxnId="{4185D18B-3B45-471B-BA15-EAC01DF1A754}">
      <dgm:prSet/>
      <dgm:spPr/>
      <dgm:t>
        <a:bodyPr/>
        <a:lstStyle/>
        <a:p>
          <a:endParaRPr lang="en-US"/>
        </a:p>
      </dgm:t>
    </dgm:pt>
    <dgm:pt modelId="{EDA64180-41D6-48AA-B95A-13A96510A415}" type="pres">
      <dgm:prSet presAssocID="{717A8D23-E0C2-43C4-B2BB-5A38001B760D}" presName="Name0" presStyleCnt="0">
        <dgm:presLayoutVars>
          <dgm:dir/>
          <dgm:animLvl val="lvl"/>
          <dgm:resizeHandles val="exact"/>
        </dgm:presLayoutVars>
      </dgm:prSet>
      <dgm:spPr/>
    </dgm:pt>
    <dgm:pt modelId="{A634B0EA-FCF6-479A-84CB-5E73E461BE79}" type="pres">
      <dgm:prSet presAssocID="{25E5CFD7-35CA-4E31-879B-9F4AE2579932}" presName="linNode" presStyleCnt="0"/>
      <dgm:spPr/>
    </dgm:pt>
    <dgm:pt modelId="{69B7ECC4-AF8A-449E-B562-956A0AA825B1}" type="pres">
      <dgm:prSet presAssocID="{25E5CFD7-35CA-4E31-879B-9F4AE2579932}" presName="parentText" presStyleLbl="node1" presStyleIdx="0" presStyleCnt="1" custScaleX="277778">
        <dgm:presLayoutVars>
          <dgm:chMax val="1"/>
          <dgm:bulletEnabled val="1"/>
        </dgm:presLayoutVars>
      </dgm:prSet>
      <dgm:spPr/>
    </dgm:pt>
  </dgm:ptLst>
  <dgm:cxnLst>
    <dgm:cxn modelId="{4185D18B-3B45-471B-BA15-EAC01DF1A754}" srcId="{717A8D23-E0C2-43C4-B2BB-5A38001B760D}" destId="{25E5CFD7-35CA-4E31-879B-9F4AE2579932}" srcOrd="0" destOrd="0" parTransId="{EADF2F7C-59DD-4D12-8D8A-355385297CEE}" sibTransId="{E769B848-0C9E-4756-8CBB-CDE6986109F3}"/>
    <dgm:cxn modelId="{6A6D86B4-5096-410D-92A0-CDDAB37D567E}" type="presOf" srcId="{25E5CFD7-35CA-4E31-879B-9F4AE2579932}" destId="{69B7ECC4-AF8A-449E-B562-956A0AA825B1}" srcOrd="0" destOrd="0" presId="urn:microsoft.com/office/officeart/2005/8/layout/vList5"/>
    <dgm:cxn modelId="{72FBBCE4-66DF-4559-8799-6E0A1488E641}" type="presOf" srcId="{717A8D23-E0C2-43C4-B2BB-5A38001B760D}" destId="{EDA64180-41D6-48AA-B95A-13A96510A415}" srcOrd="0" destOrd="0" presId="urn:microsoft.com/office/officeart/2005/8/layout/vList5"/>
    <dgm:cxn modelId="{F6E8AF50-ACD8-4981-A018-86E7D8E91FCB}" type="presParOf" srcId="{EDA64180-41D6-48AA-B95A-13A96510A415}" destId="{A634B0EA-FCF6-479A-84CB-5E73E461BE79}" srcOrd="0" destOrd="0" presId="urn:microsoft.com/office/officeart/2005/8/layout/vList5"/>
    <dgm:cxn modelId="{4354F861-B0A1-4D45-A838-25B96C36E630}" type="presParOf" srcId="{A634B0EA-FCF6-479A-84CB-5E73E461BE79}" destId="{69B7ECC4-AF8A-449E-B562-956A0AA825B1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B72BE4B-2F9B-4213-811D-ED1D6D539B67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091E9045-F646-4854-88D1-BB0CFE967ECB}">
      <dgm:prSet/>
      <dgm:spPr/>
      <dgm:t>
        <a:bodyPr/>
        <a:lstStyle/>
        <a:p>
          <a:r>
            <a:rPr lang="en-US" dirty="0"/>
            <a:t>HPWP argues: the job of management is to create human resource practices for employee development and well-being.</a:t>
          </a:r>
        </a:p>
      </dgm:t>
    </dgm:pt>
    <dgm:pt modelId="{AC879863-A32F-4DD9-9445-D21E5AE2D2BA}" type="parTrans" cxnId="{60B647BD-F751-46CE-8959-659FF08DBB0E}">
      <dgm:prSet/>
      <dgm:spPr/>
      <dgm:t>
        <a:bodyPr/>
        <a:lstStyle/>
        <a:p>
          <a:endParaRPr lang="en-US"/>
        </a:p>
      </dgm:t>
    </dgm:pt>
    <dgm:pt modelId="{14E8A5B6-A260-43DE-9756-267268B9AD19}" type="sibTrans" cxnId="{60B647BD-F751-46CE-8959-659FF08DBB0E}">
      <dgm:prSet/>
      <dgm:spPr/>
      <dgm:t>
        <a:bodyPr/>
        <a:lstStyle/>
        <a:p>
          <a:endParaRPr lang="en-US"/>
        </a:p>
      </dgm:t>
    </dgm:pt>
    <dgm:pt modelId="{D2A56B00-8FA6-4889-8E1D-1BD05F37F216}">
      <dgm:prSet/>
      <dgm:spPr/>
      <dgm:t>
        <a:bodyPr/>
        <a:lstStyle/>
        <a:p>
          <a:r>
            <a:rPr lang="en-US"/>
            <a:t>High-performance work practices include:</a:t>
          </a:r>
        </a:p>
      </dgm:t>
    </dgm:pt>
    <dgm:pt modelId="{F19DD27C-880F-47BF-94ED-476A160D4402}" type="parTrans" cxnId="{C1A24E5D-7730-438B-9E91-6C64B599C6B8}">
      <dgm:prSet/>
      <dgm:spPr/>
      <dgm:t>
        <a:bodyPr/>
        <a:lstStyle/>
        <a:p>
          <a:endParaRPr lang="en-US"/>
        </a:p>
      </dgm:t>
    </dgm:pt>
    <dgm:pt modelId="{DE6E606F-DB56-4881-93DA-C3C5CE93614F}" type="sibTrans" cxnId="{C1A24E5D-7730-438B-9E91-6C64B599C6B8}">
      <dgm:prSet/>
      <dgm:spPr/>
      <dgm:t>
        <a:bodyPr/>
        <a:lstStyle/>
        <a:p>
          <a:endParaRPr lang="en-US"/>
        </a:p>
      </dgm:t>
    </dgm:pt>
    <dgm:pt modelId="{A56FC44C-F89C-4B53-97A9-3E0313928008}">
      <dgm:prSet custT="1"/>
      <dgm:spPr/>
      <dgm:t>
        <a:bodyPr/>
        <a:lstStyle/>
        <a:p>
          <a:r>
            <a:rPr lang="en-US" sz="2400" b="1" dirty="0"/>
            <a:t>Ability-</a:t>
          </a:r>
          <a:r>
            <a:rPr lang="en-US" sz="2400" dirty="0"/>
            <a:t>enhancing practices </a:t>
          </a:r>
          <a:r>
            <a:rPr lang="en-US" sz="2400" i="1" dirty="0"/>
            <a:t>(I </a:t>
          </a:r>
          <a:r>
            <a:rPr lang="en-US" sz="2400" b="1" i="1" dirty="0"/>
            <a:t>can</a:t>
          </a:r>
          <a:r>
            <a:rPr lang="en-US" sz="2400" i="1" dirty="0"/>
            <a:t> do my job)</a:t>
          </a:r>
          <a:endParaRPr lang="en-US" sz="2400" dirty="0"/>
        </a:p>
      </dgm:t>
    </dgm:pt>
    <dgm:pt modelId="{54F5F9CE-4BEE-465A-A16B-90BC4931F973}" type="parTrans" cxnId="{E01F99BA-CC53-423C-975E-ED529F2CC5E3}">
      <dgm:prSet/>
      <dgm:spPr/>
      <dgm:t>
        <a:bodyPr/>
        <a:lstStyle/>
        <a:p>
          <a:endParaRPr lang="en-US"/>
        </a:p>
      </dgm:t>
    </dgm:pt>
    <dgm:pt modelId="{1E60E783-D09E-4F6A-B3C4-AB73FA52D5D2}" type="sibTrans" cxnId="{E01F99BA-CC53-423C-975E-ED529F2CC5E3}">
      <dgm:prSet/>
      <dgm:spPr/>
      <dgm:t>
        <a:bodyPr/>
        <a:lstStyle/>
        <a:p>
          <a:endParaRPr lang="en-US"/>
        </a:p>
      </dgm:t>
    </dgm:pt>
    <dgm:pt modelId="{3756594F-9B7D-4FE5-8787-2FCB324ED6DF}">
      <dgm:prSet custT="1"/>
      <dgm:spPr/>
      <dgm:t>
        <a:bodyPr/>
        <a:lstStyle/>
        <a:p>
          <a:r>
            <a:rPr lang="en-US" sz="2400" b="1" dirty="0"/>
            <a:t>Motivation</a:t>
          </a:r>
          <a:r>
            <a:rPr lang="en-US" sz="2400" dirty="0"/>
            <a:t>-enhancing practices </a:t>
          </a:r>
          <a:r>
            <a:rPr lang="en-US" sz="2400" i="1" dirty="0"/>
            <a:t>(I </a:t>
          </a:r>
          <a:r>
            <a:rPr lang="en-US" sz="2400" b="1" i="1" dirty="0"/>
            <a:t>want</a:t>
          </a:r>
          <a:r>
            <a:rPr lang="en-US" sz="2400" i="1" dirty="0"/>
            <a:t> to do my job)</a:t>
          </a:r>
          <a:endParaRPr lang="en-US" sz="2400" dirty="0"/>
        </a:p>
      </dgm:t>
    </dgm:pt>
    <dgm:pt modelId="{5A95C701-E879-4C7D-BFAA-2F3B3ED2223E}" type="parTrans" cxnId="{5B6B1AD6-C011-4666-BA5B-FA1196EF6E21}">
      <dgm:prSet/>
      <dgm:spPr/>
      <dgm:t>
        <a:bodyPr/>
        <a:lstStyle/>
        <a:p>
          <a:endParaRPr lang="en-US"/>
        </a:p>
      </dgm:t>
    </dgm:pt>
    <dgm:pt modelId="{9AE45B7C-7949-4734-B5CB-C6EBA5AEFAF8}" type="sibTrans" cxnId="{5B6B1AD6-C011-4666-BA5B-FA1196EF6E21}">
      <dgm:prSet/>
      <dgm:spPr/>
      <dgm:t>
        <a:bodyPr/>
        <a:lstStyle/>
        <a:p>
          <a:endParaRPr lang="en-US"/>
        </a:p>
      </dgm:t>
    </dgm:pt>
    <dgm:pt modelId="{15E27DF5-7EEF-4D6C-8A09-659FF9596631}">
      <dgm:prSet custT="1"/>
      <dgm:spPr/>
      <dgm:t>
        <a:bodyPr/>
        <a:lstStyle/>
        <a:p>
          <a:r>
            <a:rPr lang="en-US" sz="2400" b="1" dirty="0"/>
            <a:t>Opportunity</a:t>
          </a:r>
          <a:r>
            <a:rPr lang="en-US" sz="2400" dirty="0"/>
            <a:t>-enhancing practices </a:t>
          </a:r>
          <a:r>
            <a:rPr lang="en-US" sz="2400" i="1" dirty="0"/>
            <a:t>(I want to </a:t>
          </a:r>
          <a:r>
            <a:rPr lang="en-US" sz="2400" b="1" i="1" dirty="0"/>
            <a:t>stay</a:t>
          </a:r>
          <a:r>
            <a:rPr lang="en-US" sz="2400" i="1" dirty="0"/>
            <a:t> at this company) </a:t>
          </a:r>
          <a:endParaRPr lang="en-US" sz="2400" dirty="0"/>
        </a:p>
      </dgm:t>
    </dgm:pt>
    <dgm:pt modelId="{650D7C4A-4E7C-4945-8C2D-EF64B75E2C37}" type="parTrans" cxnId="{AA88696F-2112-45C9-A164-1FACD59D4255}">
      <dgm:prSet/>
      <dgm:spPr/>
      <dgm:t>
        <a:bodyPr/>
        <a:lstStyle/>
        <a:p>
          <a:endParaRPr lang="en-US"/>
        </a:p>
      </dgm:t>
    </dgm:pt>
    <dgm:pt modelId="{C1BE18BB-435A-4393-9826-D6BDBC7E1321}" type="sibTrans" cxnId="{AA88696F-2112-45C9-A164-1FACD59D4255}">
      <dgm:prSet/>
      <dgm:spPr/>
      <dgm:t>
        <a:bodyPr/>
        <a:lstStyle/>
        <a:p>
          <a:endParaRPr lang="en-US"/>
        </a:p>
      </dgm:t>
    </dgm:pt>
    <dgm:pt modelId="{64879990-83DE-483E-AD11-BAA2C8488F0E}" type="pres">
      <dgm:prSet presAssocID="{4B72BE4B-2F9B-4213-811D-ED1D6D539B67}" presName="linear" presStyleCnt="0">
        <dgm:presLayoutVars>
          <dgm:animLvl val="lvl"/>
          <dgm:resizeHandles val="exact"/>
        </dgm:presLayoutVars>
      </dgm:prSet>
      <dgm:spPr/>
    </dgm:pt>
    <dgm:pt modelId="{A84E9914-EFC6-4C75-96AF-A7ED3E5FFCA3}" type="pres">
      <dgm:prSet presAssocID="{091E9045-F646-4854-88D1-BB0CFE967EC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C6691E7-07EC-4783-B909-BF1E4D0D0814}" type="pres">
      <dgm:prSet presAssocID="{14E8A5B6-A260-43DE-9756-267268B9AD19}" presName="spacer" presStyleCnt="0"/>
      <dgm:spPr/>
    </dgm:pt>
    <dgm:pt modelId="{960A4274-A852-48CB-8D38-076A2D1941D0}" type="pres">
      <dgm:prSet presAssocID="{D2A56B00-8FA6-4889-8E1D-1BD05F37F21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460B831-BA44-4351-9E0D-7DAEE39A3E95}" type="pres">
      <dgm:prSet presAssocID="{D2A56B00-8FA6-4889-8E1D-1BD05F37F216}" presName="childText" presStyleLbl="revTx" presStyleIdx="0" presStyleCnt="1" custLinFactNeighborY="33349">
        <dgm:presLayoutVars>
          <dgm:bulletEnabled val="1"/>
        </dgm:presLayoutVars>
      </dgm:prSet>
      <dgm:spPr/>
    </dgm:pt>
  </dgm:ptLst>
  <dgm:cxnLst>
    <dgm:cxn modelId="{68A4D62C-0D64-41B3-A140-55AF8A919E7B}" type="presOf" srcId="{3756594F-9B7D-4FE5-8787-2FCB324ED6DF}" destId="{5460B831-BA44-4351-9E0D-7DAEE39A3E95}" srcOrd="0" destOrd="1" presId="urn:microsoft.com/office/officeart/2005/8/layout/vList2"/>
    <dgm:cxn modelId="{A9891736-9EF6-4F3B-80F7-C10A66CCB63E}" type="presOf" srcId="{A56FC44C-F89C-4B53-97A9-3E0313928008}" destId="{5460B831-BA44-4351-9E0D-7DAEE39A3E95}" srcOrd="0" destOrd="0" presId="urn:microsoft.com/office/officeart/2005/8/layout/vList2"/>
    <dgm:cxn modelId="{C1A24E5D-7730-438B-9E91-6C64B599C6B8}" srcId="{4B72BE4B-2F9B-4213-811D-ED1D6D539B67}" destId="{D2A56B00-8FA6-4889-8E1D-1BD05F37F216}" srcOrd="1" destOrd="0" parTransId="{F19DD27C-880F-47BF-94ED-476A160D4402}" sibTransId="{DE6E606F-DB56-4881-93DA-C3C5CE93614F}"/>
    <dgm:cxn modelId="{059BD863-653F-462B-93AA-F3FC33002043}" type="presOf" srcId="{D2A56B00-8FA6-4889-8E1D-1BD05F37F216}" destId="{960A4274-A852-48CB-8D38-076A2D1941D0}" srcOrd="0" destOrd="0" presId="urn:microsoft.com/office/officeart/2005/8/layout/vList2"/>
    <dgm:cxn modelId="{AA88696F-2112-45C9-A164-1FACD59D4255}" srcId="{D2A56B00-8FA6-4889-8E1D-1BD05F37F216}" destId="{15E27DF5-7EEF-4D6C-8A09-659FF9596631}" srcOrd="2" destOrd="0" parTransId="{650D7C4A-4E7C-4945-8C2D-EF64B75E2C37}" sibTransId="{C1BE18BB-435A-4393-9826-D6BDBC7E1321}"/>
    <dgm:cxn modelId="{E3E9BB55-7583-4DD4-9F7E-F7AFB92F9A81}" type="presOf" srcId="{4B72BE4B-2F9B-4213-811D-ED1D6D539B67}" destId="{64879990-83DE-483E-AD11-BAA2C8488F0E}" srcOrd="0" destOrd="0" presId="urn:microsoft.com/office/officeart/2005/8/layout/vList2"/>
    <dgm:cxn modelId="{E5F9F1AC-E7EF-4B29-806D-DE675637B700}" type="presOf" srcId="{091E9045-F646-4854-88D1-BB0CFE967ECB}" destId="{A84E9914-EFC6-4C75-96AF-A7ED3E5FFCA3}" srcOrd="0" destOrd="0" presId="urn:microsoft.com/office/officeart/2005/8/layout/vList2"/>
    <dgm:cxn modelId="{E01F99BA-CC53-423C-975E-ED529F2CC5E3}" srcId="{D2A56B00-8FA6-4889-8E1D-1BD05F37F216}" destId="{A56FC44C-F89C-4B53-97A9-3E0313928008}" srcOrd="0" destOrd="0" parTransId="{54F5F9CE-4BEE-465A-A16B-90BC4931F973}" sibTransId="{1E60E783-D09E-4F6A-B3C4-AB73FA52D5D2}"/>
    <dgm:cxn modelId="{60B647BD-F751-46CE-8959-659FF08DBB0E}" srcId="{4B72BE4B-2F9B-4213-811D-ED1D6D539B67}" destId="{091E9045-F646-4854-88D1-BB0CFE967ECB}" srcOrd="0" destOrd="0" parTransId="{AC879863-A32F-4DD9-9445-D21E5AE2D2BA}" sibTransId="{14E8A5B6-A260-43DE-9756-267268B9AD19}"/>
    <dgm:cxn modelId="{1007AFC0-67FE-4E79-859B-8E98C873B586}" type="presOf" srcId="{15E27DF5-7EEF-4D6C-8A09-659FF9596631}" destId="{5460B831-BA44-4351-9E0D-7DAEE39A3E95}" srcOrd="0" destOrd="2" presId="urn:microsoft.com/office/officeart/2005/8/layout/vList2"/>
    <dgm:cxn modelId="{5B6B1AD6-C011-4666-BA5B-FA1196EF6E21}" srcId="{D2A56B00-8FA6-4889-8E1D-1BD05F37F216}" destId="{3756594F-9B7D-4FE5-8787-2FCB324ED6DF}" srcOrd="1" destOrd="0" parTransId="{5A95C701-E879-4C7D-BFAA-2F3B3ED2223E}" sibTransId="{9AE45B7C-7949-4734-B5CB-C6EBA5AEFAF8}"/>
    <dgm:cxn modelId="{DAA15B6C-AA90-46F1-8607-B8A5169C6B03}" type="presParOf" srcId="{64879990-83DE-483E-AD11-BAA2C8488F0E}" destId="{A84E9914-EFC6-4C75-96AF-A7ED3E5FFCA3}" srcOrd="0" destOrd="0" presId="urn:microsoft.com/office/officeart/2005/8/layout/vList2"/>
    <dgm:cxn modelId="{22B331A5-5078-48AD-8F3F-B17E35BE7D4D}" type="presParOf" srcId="{64879990-83DE-483E-AD11-BAA2C8488F0E}" destId="{9C6691E7-07EC-4783-B909-BF1E4D0D0814}" srcOrd="1" destOrd="0" presId="urn:microsoft.com/office/officeart/2005/8/layout/vList2"/>
    <dgm:cxn modelId="{F5DB1953-B9F5-4D60-99AE-F123529E1325}" type="presParOf" srcId="{64879990-83DE-483E-AD11-BAA2C8488F0E}" destId="{960A4274-A852-48CB-8D38-076A2D1941D0}" srcOrd="2" destOrd="0" presId="urn:microsoft.com/office/officeart/2005/8/layout/vList2"/>
    <dgm:cxn modelId="{48667A92-7A4C-423F-9C4C-BDE27C0CF030}" type="presParOf" srcId="{64879990-83DE-483E-AD11-BAA2C8488F0E}" destId="{5460B831-BA44-4351-9E0D-7DAEE39A3E95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614BE8A-B18B-478E-BE43-CDE070F3A0CA}" type="doc">
      <dgm:prSet loTypeId="urn:microsoft.com/office/officeart/2008/layout/Lined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3E2FC55C-82C0-407A-A67D-4FC4C5C70F6E}">
      <dgm:prSet/>
      <dgm:spPr/>
      <dgm:t>
        <a:bodyPr/>
        <a:lstStyle/>
        <a:p>
          <a:r>
            <a:rPr lang="en-US" dirty="0"/>
            <a:t>- Look beyond short-term profits</a:t>
          </a:r>
        </a:p>
      </dgm:t>
    </dgm:pt>
    <dgm:pt modelId="{64DD07BD-3003-40C2-ACA9-C72C0DF4CA45}" type="parTrans" cxnId="{81AABE4B-A793-4302-8EBE-C413F77FA2BA}">
      <dgm:prSet/>
      <dgm:spPr/>
      <dgm:t>
        <a:bodyPr/>
        <a:lstStyle/>
        <a:p>
          <a:endParaRPr lang="en-US"/>
        </a:p>
      </dgm:t>
    </dgm:pt>
    <dgm:pt modelId="{576D1582-0C8C-48FE-8FDC-BA35855C2C19}" type="sibTrans" cxnId="{81AABE4B-A793-4302-8EBE-C413F77FA2BA}">
      <dgm:prSet/>
      <dgm:spPr/>
      <dgm:t>
        <a:bodyPr/>
        <a:lstStyle/>
        <a:p>
          <a:endParaRPr lang="en-US"/>
        </a:p>
      </dgm:t>
    </dgm:pt>
    <dgm:pt modelId="{6E4E9D5A-1DD5-491D-912C-2E0D50199D5C}">
      <dgm:prSet/>
      <dgm:spPr/>
      <dgm:t>
        <a:bodyPr/>
        <a:lstStyle/>
        <a:p>
          <a:r>
            <a:rPr lang="en-US" dirty="0"/>
            <a:t>- Focus on meeting needs of the present without compromising the ability of the future</a:t>
          </a:r>
        </a:p>
      </dgm:t>
    </dgm:pt>
    <dgm:pt modelId="{51BB4B09-4559-4E6C-A20D-779D601CAC66}" type="parTrans" cxnId="{6BC5AEAA-C4DB-4E1D-9BC6-F2D614E035A2}">
      <dgm:prSet/>
      <dgm:spPr/>
      <dgm:t>
        <a:bodyPr/>
        <a:lstStyle/>
        <a:p>
          <a:endParaRPr lang="en-US"/>
        </a:p>
      </dgm:t>
    </dgm:pt>
    <dgm:pt modelId="{CFC445E1-1D96-411D-B1F8-BA0BEBFCF758}" type="sibTrans" cxnId="{6BC5AEAA-C4DB-4E1D-9BC6-F2D614E035A2}">
      <dgm:prSet/>
      <dgm:spPr/>
      <dgm:t>
        <a:bodyPr/>
        <a:lstStyle/>
        <a:p>
          <a:endParaRPr lang="en-US"/>
        </a:p>
      </dgm:t>
    </dgm:pt>
    <dgm:pt modelId="{8DB4467A-5F80-4B56-BF81-56399581056F}" type="pres">
      <dgm:prSet presAssocID="{C614BE8A-B18B-478E-BE43-CDE070F3A0CA}" presName="vert0" presStyleCnt="0">
        <dgm:presLayoutVars>
          <dgm:dir/>
          <dgm:animOne val="branch"/>
          <dgm:animLvl val="lvl"/>
        </dgm:presLayoutVars>
      </dgm:prSet>
      <dgm:spPr/>
    </dgm:pt>
    <dgm:pt modelId="{F5719449-3A9F-48E5-9AEF-7C27609BDB9C}" type="pres">
      <dgm:prSet presAssocID="{3E2FC55C-82C0-407A-A67D-4FC4C5C70F6E}" presName="thickLine" presStyleLbl="alignNode1" presStyleIdx="0" presStyleCnt="2"/>
      <dgm:spPr/>
    </dgm:pt>
    <dgm:pt modelId="{9FA048CB-0097-4E40-833B-7886A8F1D3FC}" type="pres">
      <dgm:prSet presAssocID="{3E2FC55C-82C0-407A-A67D-4FC4C5C70F6E}" presName="horz1" presStyleCnt="0"/>
      <dgm:spPr/>
    </dgm:pt>
    <dgm:pt modelId="{E8696009-6C13-4F02-9413-D5242E9B6538}" type="pres">
      <dgm:prSet presAssocID="{3E2FC55C-82C0-407A-A67D-4FC4C5C70F6E}" presName="tx1" presStyleLbl="revTx" presStyleIdx="0" presStyleCnt="2"/>
      <dgm:spPr/>
    </dgm:pt>
    <dgm:pt modelId="{8C37987F-960B-445B-83AA-C5D73346A30A}" type="pres">
      <dgm:prSet presAssocID="{3E2FC55C-82C0-407A-A67D-4FC4C5C70F6E}" presName="vert1" presStyleCnt="0"/>
      <dgm:spPr/>
    </dgm:pt>
    <dgm:pt modelId="{995F7AD4-81E4-4F7C-996C-22EBA25A209F}" type="pres">
      <dgm:prSet presAssocID="{6E4E9D5A-1DD5-491D-912C-2E0D50199D5C}" presName="thickLine" presStyleLbl="alignNode1" presStyleIdx="1" presStyleCnt="2"/>
      <dgm:spPr/>
    </dgm:pt>
    <dgm:pt modelId="{A20E375D-3B92-4BC0-AEEF-95A2295753CB}" type="pres">
      <dgm:prSet presAssocID="{6E4E9D5A-1DD5-491D-912C-2E0D50199D5C}" presName="horz1" presStyleCnt="0"/>
      <dgm:spPr/>
    </dgm:pt>
    <dgm:pt modelId="{AF5F92B1-37CF-41F9-BFA3-574325BB88D0}" type="pres">
      <dgm:prSet presAssocID="{6E4E9D5A-1DD5-491D-912C-2E0D50199D5C}" presName="tx1" presStyleLbl="revTx" presStyleIdx="1" presStyleCnt="2" custScaleY="102313"/>
      <dgm:spPr/>
    </dgm:pt>
    <dgm:pt modelId="{37EC0795-A42F-4C06-8D28-B7F1E7F8456F}" type="pres">
      <dgm:prSet presAssocID="{6E4E9D5A-1DD5-491D-912C-2E0D50199D5C}" presName="vert1" presStyleCnt="0"/>
      <dgm:spPr/>
    </dgm:pt>
  </dgm:ptLst>
  <dgm:cxnLst>
    <dgm:cxn modelId="{94D55E30-4795-4433-A19D-B743FE987C02}" type="presOf" srcId="{6E4E9D5A-1DD5-491D-912C-2E0D50199D5C}" destId="{AF5F92B1-37CF-41F9-BFA3-574325BB88D0}" srcOrd="0" destOrd="0" presId="urn:microsoft.com/office/officeart/2008/layout/LinedList"/>
    <dgm:cxn modelId="{81AABE4B-A793-4302-8EBE-C413F77FA2BA}" srcId="{C614BE8A-B18B-478E-BE43-CDE070F3A0CA}" destId="{3E2FC55C-82C0-407A-A67D-4FC4C5C70F6E}" srcOrd="0" destOrd="0" parTransId="{64DD07BD-3003-40C2-ACA9-C72C0DF4CA45}" sibTransId="{576D1582-0C8C-48FE-8FDC-BA35855C2C19}"/>
    <dgm:cxn modelId="{57B33294-7434-45EE-9C45-87E1D0F2B923}" type="presOf" srcId="{C614BE8A-B18B-478E-BE43-CDE070F3A0CA}" destId="{8DB4467A-5F80-4B56-BF81-56399581056F}" srcOrd="0" destOrd="0" presId="urn:microsoft.com/office/officeart/2008/layout/LinedList"/>
    <dgm:cxn modelId="{6BC5AEAA-C4DB-4E1D-9BC6-F2D614E035A2}" srcId="{C614BE8A-B18B-478E-BE43-CDE070F3A0CA}" destId="{6E4E9D5A-1DD5-491D-912C-2E0D50199D5C}" srcOrd="1" destOrd="0" parTransId="{51BB4B09-4559-4E6C-A20D-779D601CAC66}" sibTransId="{CFC445E1-1D96-411D-B1F8-BA0BEBFCF758}"/>
    <dgm:cxn modelId="{863ABECA-3A59-421E-B7BE-C579D0AD7C9F}" type="presOf" srcId="{3E2FC55C-82C0-407A-A67D-4FC4C5C70F6E}" destId="{E8696009-6C13-4F02-9413-D5242E9B6538}" srcOrd="0" destOrd="0" presId="urn:microsoft.com/office/officeart/2008/layout/LinedList"/>
    <dgm:cxn modelId="{E3FC8A72-2A1B-4A8E-BE94-C6BFA4FB5BDF}" type="presParOf" srcId="{8DB4467A-5F80-4B56-BF81-56399581056F}" destId="{F5719449-3A9F-48E5-9AEF-7C27609BDB9C}" srcOrd="0" destOrd="0" presId="urn:microsoft.com/office/officeart/2008/layout/LinedList"/>
    <dgm:cxn modelId="{71513832-D63F-4AF8-BEF1-EF22B588AAC0}" type="presParOf" srcId="{8DB4467A-5F80-4B56-BF81-56399581056F}" destId="{9FA048CB-0097-4E40-833B-7886A8F1D3FC}" srcOrd="1" destOrd="0" presId="urn:microsoft.com/office/officeart/2008/layout/LinedList"/>
    <dgm:cxn modelId="{E5AB99E7-9C60-42B4-B2C9-88A5D9994A72}" type="presParOf" srcId="{9FA048CB-0097-4E40-833B-7886A8F1D3FC}" destId="{E8696009-6C13-4F02-9413-D5242E9B6538}" srcOrd="0" destOrd="0" presId="urn:microsoft.com/office/officeart/2008/layout/LinedList"/>
    <dgm:cxn modelId="{941896E6-BC2E-4ED4-8D4A-FAFA856FAA07}" type="presParOf" srcId="{9FA048CB-0097-4E40-833B-7886A8F1D3FC}" destId="{8C37987F-960B-445B-83AA-C5D73346A30A}" srcOrd="1" destOrd="0" presId="urn:microsoft.com/office/officeart/2008/layout/LinedList"/>
    <dgm:cxn modelId="{6AD63683-9C33-4010-A1BB-FAF6CC1DC9C5}" type="presParOf" srcId="{8DB4467A-5F80-4B56-BF81-56399581056F}" destId="{995F7AD4-81E4-4F7C-996C-22EBA25A209F}" srcOrd="2" destOrd="0" presId="urn:microsoft.com/office/officeart/2008/layout/LinedList"/>
    <dgm:cxn modelId="{4A7D83FD-82CB-4B37-BB2C-D92A6E5C4508}" type="presParOf" srcId="{8DB4467A-5F80-4B56-BF81-56399581056F}" destId="{A20E375D-3B92-4BC0-AEEF-95A2295753CB}" srcOrd="3" destOrd="0" presId="urn:microsoft.com/office/officeart/2008/layout/LinedList"/>
    <dgm:cxn modelId="{B444B29B-F01D-4CCA-AD84-AEFA736EDF5A}" type="presParOf" srcId="{A20E375D-3B92-4BC0-AEEF-95A2295753CB}" destId="{AF5F92B1-37CF-41F9-BFA3-574325BB88D0}" srcOrd="0" destOrd="0" presId="urn:microsoft.com/office/officeart/2008/layout/LinedList"/>
    <dgm:cxn modelId="{C5163902-07BF-4CA4-ACED-51534F955E85}" type="presParOf" srcId="{A20E375D-3B92-4BC0-AEEF-95A2295753CB}" destId="{37EC0795-A42F-4C06-8D28-B7F1E7F8456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5502B3-66E1-487B-B157-1B8B65719159}">
      <dsp:nvSpPr>
        <dsp:cNvPr id="0" name=""/>
        <dsp:cNvSpPr/>
      </dsp:nvSpPr>
      <dsp:spPr>
        <a:xfrm>
          <a:off x="0" y="72247"/>
          <a:ext cx="6477000" cy="1008686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Douglas McGregor came to realize that managers needed to be aware of attitudes toward employees</a:t>
          </a:r>
        </a:p>
      </dsp:txBody>
      <dsp:txXfrm>
        <a:off x="49240" y="121487"/>
        <a:ext cx="6378520" cy="910206"/>
      </dsp:txXfrm>
    </dsp:sp>
    <dsp:sp modelId="{EAE85D12-CB61-4458-B422-6AA89F263732}">
      <dsp:nvSpPr>
        <dsp:cNvPr id="0" name=""/>
        <dsp:cNvSpPr/>
      </dsp:nvSpPr>
      <dsp:spPr>
        <a:xfrm>
          <a:off x="0" y="1135653"/>
          <a:ext cx="6477000" cy="1008686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These attitudes could be thought of as either “X” or “Y”</a:t>
          </a:r>
        </a:p>
      </dsp:txBody>
      <dsp:txXfrm>
        <a:off x="49240" y="1184893"/>
        <a:ext cx="6378520" cy="910206"/>
      </dsp:txXfrm>
    </dsp:sp>
    <dsp:sp modelId="{47FFEBD0-ED27-4549-A3E9-0A19254B328D}">
      <dsp:nvSpPr>
        <dsp:cNvPr id="0" name=""/>
        <dsp:cNvSpPr/>
      </dsp:nvSpPr>
      <dsp:spPr>
        <a:xfrm>
          <a:off x="0" y="2199060"/>
          <a:ext cx="6477000" cy="1008686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>
              <a:solidFill>
                <a:schemeClr val="tx1"/>
              </a:solidFill>
            </a:rPr>
            <a:t>Theory X</a:t>
          </a:r>
          <a:r>
            <a:rPr lang="en-US" sz="1900" b="0" i="0" kern="1200" baseline="0" dirty="0"/>
            <a:t>: pessimistic, negative view of workers. Workers are irresponsible, lack ambition and hate work. </a:t>
          </a:r>
          <a:endParaRPr lang="en-US" sz="1900" kern="1200" dirty="0"/>
        </a:p>
      </dsp:txBody>
      <dsp:txXfrm>
        <a:off x="49240" y="2248300"/>
        <a:ext cx="6378520" cy="910206"/>
      </dsp:txXfrm>
    </dsp:sp>
    <dsp:sp modelId="{8C3CD922-4B30-4BBC-9397-419E88FD2590}">
      <dsp:nvSpPr>
        <dsp:cNvPr id="0" name=""/>
        <dsp:cNvSpPr/>
      </dsp:nvSpPr>
      <dsp:spPr>
        <a:xfrm>
          <a:off x="0" y="3262466"/>
          <a:ext cx="6477000" cy="1008686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>
              <a:solidFill>
                <a:schemeClr val="tx1"/>
              </a:solidFill>
            </a:rPr>
            <a:t>Theory Y:</a:t>
          </a:r>
          <a:r>
            <a:rPr lang="en-US" sz="1900" b="0" i="0" kern="1200" baseline="0" dirty="0"/>
            <a:t> human relations outlook. Optimistic, positive view of workers as capable, having self-direction, self-control, being imaginative and creative. </a:t>
          </a:r>
          <a:endParaRPr lang="en-US" sz="1900" kern="1200" dirty="0"/>
        </a:p>
      </dsp:txBody>
      <dsp:txXfrm>
        <a:off x="49240" y="3311706"/>
        <a:ext cx="6378520" cy="9102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1220D2-D2D7-4316-9B56-CE29B69C43A0}">
      <dsp:nvSpPr>
        <dsp:cNvPr id="0" name=""/>
        <dsp:cNvSpPr/>
      </dsp:nvSpPr>
      <dsp:spPr>
        <a:xfrm>
          <a:off x="0" y="1005795"/>
          <a:ext cx="8458200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32555B5-D316-4103-8D95-774102A39889}">
      <dsp:nvSpPr>
        <dsp:cNvPr id="0" name=""/>
        <dsp:cNvSpPr/>
      </dsp:nvSpPr>
      <dsp:spPr>
        <a:xfrm>
          <a:off x="422910" y="681075"/>
          <a:ext cx="5920740" cy="6494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3790" tIns="0" rIns="22379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Operations management consists of all the job functions and activities of managers.</a:t>
          </a:r>
        </a:p>
      </dsp:txBody>
      <dsp:txXfrm>
        <a:off x="454613" y="712778"/>
        <a:ext cx="5857334" cy="586034"/>
      </dsp:txXfrm>
    </dsp:sp>
    <dsp:sp modelId="{80D2965F-9612-460C-BEDF-3673E90605A4}">
      <dsp:nvSpPr>
        <dsp:cNvPr id="0" name=""/>
        <dsp:cNvSpPr/>
      </dsp:nvSpPr>
      <dsp:spPr>
        <a:xfrm>
          <a:off x="0" y="2003715"/>
          <a:ext cx="8458200" cy="2286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56450" tIns="458216" rIns="656450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Schedule and delegate work and training, 	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Plan production, 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Design services customers want, 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Locate and design company facilities, and 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Choose optimal levels of product inventory.</a:t>
          </a:r>
        </a:p>
      </dsp:txBody>
      <dsp:txXfrm>
        <a:off x="0" y="2003715"/>
        <a:ext cx="8458200" cy="2286900"/>
      </dsp:txXfrm>
    </dsp:sp>
    <dsp:sp modelId="{C4C16F10-998D-4E6E-A0A6-BED09BCEC10E}">
      <dsp:nvSpPr>
        <dsp:cNvPr id="0" name=""/>
        <dsp:cNvSpPr/>
      </dsp:nvSpPr>
      <dsp:spPr>
        <a:xfrm>
          <a:off x="422910" y="1678995"/>
          <a:ext cx="5920740" cy="64944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3790" tIns="0" rIns="22379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Management meets supply chain! </a:t>
          </a:r>
        </a:p>
      </dsp:txBody>
      <dsp:txXfrm>
        <a:off x="454613" y="1710698"/>
        <a:ext cx="5857334" cy="5860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7ECC4-AF8A-449E-B562-956A0AA825B1}">
      <dsp:nvSpPr>
        <dsp:cNvPr id="0" name=""/>
        <dsp:cNvSpPr/>
      </dsp:nvSpPr>
      <dsp:spPr>
        <a:xfrm>
          <a:off x="1858" y="0"/>
          <a:ext cx="3806282" cy="49911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Systems may be open or closed.</a:t>
          </a:r>
        </a:p>
      </dsp:txBody>
      <dsp:txXfrm>
        <a:off x="187665" y="185807"/>
        <a:ext cx="3434668" cy="46194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4E9914-EFC6-4C75-96AF-A7ED3E5FFCA3}">
      <dsp:nvSpPr>
        <dsp:cNvPr id="0" name=""/>
        <dsp:cNvSpPr/>
      </dsp:nvSpPr>
      <dsp:spPr>
        <a:xfrm>
          <a:off x="0" y="23040"/>
          <a:ext cx="7356750" cy="121094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HPWP argues: the job of management is to create human resource practices for employee development and well-being.</a:t>
          </a:r>
        </a:p>
      </dsp:txBody>
      <dsp:txXfrm>
        <a:off x="59114" y="82154"/>
        <a:ext cx="7238522" cy="1092721"/>
      </dsp:txXfrm>
    </dsp:sp>
    <dsp:sp modelId="{960A4274-A852-48CB-8D38-076A2D1941D0}">
      <dsp:nvSpPr>
        <dsp:cNvPr id="0" name=""/>
        <dsp:cNvSpPr/>
      </dsp:nvSpPr>
      <dsp:spPr>
        <a:xfrm>
          <a:off x="0" y="1300230"/>
          <a:ext cx="7356750" cy="121094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High-performance work practices include:</a:t>
          </a:r>
        </a:p>
      </dsp:txBody>
      <dsp:txXfrm>
        <a:off x="59114" y="1359344"/>
        <a:ext cx="7238522" cy="1092721"/>
      </dsp:txXfrm>
    </dsp:sp>
    <dsp:sp modelId="{5460B831-BA44-4351-9E0D-7DAEE39A3E95}">
      <dsp:nvSpPr>
        <dsp:cNvPr id="0" name=""/>
        <dsp:cNvSpPr/>
      </dsp:nvSpPr>
      <dsp:spPr>
        <a:xfrm>
          <a:off x="0" y="2534220"/>
          <a:ext cx="7356750" cy="1809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3577" tIns="30480" rIns="170688" bIns="3048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b="1" kern="1200" dirty="0"/>
            <a:t>Ability-</a:t>
          </a:r>
          <a:r>
            <a:rPr lang="en-US" sz="2400" kern="1200" dirty="0"/>
            <a:t>enhancing practices </a:t>
          </a:r>
          <a:r>
            <a:rPr lang="en-US" sz="2400" i="1" kern="1200" dirty="0"/>
            <a:t>(I </a:t>
          </a:r>
          <a:r>
            <a:rPr lang="en-US" sz="2400" b="1" i="1" kern="1200" dirty="0"/>
            <a:t>can</a:t>
          </a:r>
          <a:r>
            <a:rPr lang="en-US" sz="2400" i="1" kern="1200" dirty="0"/>
            <a:t> do my job)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b="1" kern="1200" dirty="0"/>
            <a:t>Motivation</a:t>
          </a:r>
          <a:r>
            <a:rPr lang="en-US" sz="2400" kern="1200" dirty="0"/>
            <a:t>-enhancing practices </a:t>
          </a:r>
          <a:r>
            <a:rPr lang="en-US" sz="2400" i="1" kern="1200" dirty="0"/>
            <a:t>(I </a:t>
          </a:r>
          <a:r>
            <a:rPr lang="en-US" sz="2400" b="1" i="1" kern="1200" dirty="0"/>
            <a:t>want</a:t>
          </a:r>
          <a:r>
            <a:rPr lang="en-US" sz="2400" i="1" kern="1200" dirty="0"/>
            <a:t> to do my job)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b="1" kern="1200" dirty="0"/>
            <a:t>Opportunity</a:t>
          </a:r>
          <a:r>
            <a:rPr lang="en-US" sz="2400" kern="1200" dirty="0"/>
            <a:t>-enhancing practices </a:t>
          </a:r>
          <a:r>
            <a:rPr lang="en-US" sz="2400" i="1" kern="1200" dirty="0"/>
            <a:t>(I want to </a:t>
          </a:r>
          <a:r>
            <a:rPr lang="en-US" sz="2400" b="1" i="1" kern="1200" dirty="0"/>
            <a:t>stay</a:t>
          </a:r>
          <a:r>
            <a:rPr lang="en-US" sz="2400" i="1" kern="1200" dirty="0"/>
            <a:t> at this company) </a:t>
          </a:r>
          <a:endParaRPr lang="en-US" sz="2400" kern="1200" dirty="0"/>
        </a:p>
      </dsp:txBody>
      <dsp:txXfrm>
        <a:off x="0" y="2534220"/>
        <a:ext cx="7356750" cy="18091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719449-3A9F-48E5-9AEF-7C27609BDB9C}">
      <dsp:nvSpPr>
        <dsp:cNvPr id="0" name=""/>
        <dsp:cNvSpPr/>
      </dsp:nvSpPr>
      <dsp:spPr>
        <a:xfrm>
          <a:off x="0" y="719"/>
          <a:ext cx="45339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696009-6C13-4F02-9413-D5242E9B6538}">
      <dsp:nvSpPr>
        <dsp:cNvPr id="0" name=""/>
        <dsp:cNvSpPr/>
      </dsp:nvSpPr>
      <dsp:spPr>
        <a:xfrm>
          <a:off x="0" y="719"/>
          <a:ext cx="4533900" cy="2456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- Look beyond short-term profits</a:t>
          </a:r>
        </a:p>
      </dsp:txBody>
      <dsp:txXfrm>
        <a:off x="0" y="719"/>
        <a:ext cx="4533900" cy="2456714"/>
      </dsp:txXfrm>
    </dsp:sp>
    <dsp:sp modelId="{995F7AD4-81E4-4F7C-996C-22EBA25A209F}">
      <dsp:nvSpPr>
        <dsp:cNvPr id="0" name=""/>
        <dsp:cNvSpPr/>
      </dsp:nvSpPr>
      <dsp:spPr>
        <a:xfrm>
          <a:off x="0" y="2457433"/>
          <a:ext cx="45339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5F92B1-37CF-41F9-BFA3-574325BB88D0}">
      <dsp:nvSpPr>
        <dsp:cNvPr id="0" name=""/>
        <dsp:cNvSpPr/>
      </dsp:nvSpPr>
      <dsp:spPr>
        <a:xfrm>
          <a:off x="0" y="2457433"/>
          <a:ext cx="4529472" cy="25135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t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- Focus on meeting needs of the present without compromising the ability of the future</a:t>
          </a:r>
        </a:p>
      </dsp:txBody>
      <dsp:txXfrm>
        <a:off x="0" y="2457433"/>
        <a:ext cx="4529472" cy="25135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F31743-985F-4804-9E22-7B252017716E}" type="datetimeFigureOut">
              <a:rPr lang="en-US" smtClean="0"/>
              <a:pPr/>
              <a:t>8/29/2022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11EAFC-2808-4ADF-AF87-F7B5ACA203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243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1442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1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03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7906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4886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330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2631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1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3461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7779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1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506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380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0">
              <a:buFont typeface="+mj-lt"/>
              <a:buNone/>
            </a:pPr>
            <a:endParaRPr lang="en-US" sz="1200" b="0" i="1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286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1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596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33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965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4322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814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1EAFC-2808-4ADF-AF87-F7B5ACA203B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362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/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MHE Official Background, fixed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46105" y="2099014"/>
            <a:ext cx="3863458" cy="3863458"/>
            <a:chOff x="331115" y="2099014"/>
            <a:chExt cx="3863458" cy="386345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9DDEA9-6897-2B48-BA6A-9075880AA615}"/>
                </a:ext>
              </a:extLst>
            </p:cNvPr>
            <p:cNvSpPr/>
            <p:nvPr userDrawn="1"/>
          </p:nvSpPr>
          <p:spPr>
            <a:xfrm>
              <a:off x="331115" y="2099014"/>
              <a:ext cx="3863458" cy="386345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8475"/>
              <a:ext cx="2793799" cy="2792652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itle"/>
          <p:cNvSpPr>
            <a:spLocks noGrp="1"/>
          </p:cNvSpPr>
          <p:nvPr>
            <p:ph type="ctrTitle" hasCustomPrompt="1"/>
          </p:nvPr>
        </p:nvSpPr>
        <p:spPr>
          <a:xfrm>
            <a:off x="621792" y="3140014"/>
            <a:ext cx="2788920" cy="1157665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621792" y="4261103"/>
            <a:ext cx="2788920" cy="61282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</a:p>
        </p:txBody>
      </p:sp>
      <p:cxnSp>
        <p:nvCxnSpPr>
          <p:cNvPr id="9" name="MHE line separating subtitles from text">
            <a:extLst>
              <a:ext uri="{FF2B5EF4-FFF2-40B4-BE49-F238E27FC236}">
                <a16:creationId xmlns:a16="http://schemas.microsoft.com/office/drawing/2014/main" id="{EC86C884-D766-9149-B40E-B86A943DE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3232" y="4271080"/>
            <a:ext cx="253288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621792" y="5093208"/>
            <a:ext cx="2788920" cy="57618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Extra Text</a:t>
            </a:r>
          </a:p>
        </p:txBody>
      </p:sp>
      <p:sp>
        <p:nvSpPr>
          <p:cNvPr id="2" name="Long Copyright">
            <a:extLst>
              <a:ext uri="{FF2B5EF4-FFF2-40B4-BE49-F238E27FC236}">
                <a16:creationId xmlns:a16="http://schemas.microsoft.com/office/drawing/2014/main" id="{8AC4EEC4-5547-4185-92E7-A6CAF88804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0" y="6478438"/>
            <a:ext cx="9144000" cy="374266"/>
          </a:xfrm>
        </p:spPr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57200">
              <a:spcBef>
                <a:spcPct val="20000"/>
              </a:spcBef>
              <a:defRPr/>
            </a:pPr>
            <a:r>
              <a:rPr lang="en-US" dirty="0"/>
              <a:t>© 2022 McGraw Hill. All rights reserved. Authorized only for instructor use in the classroom.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dirty="0"/>
              <a:t>No reproduction or further distribution permitted without the prior written consent of McGraw Hill.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607B74-D687-8042-B7AB-FAEC1A4A18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750"/>
          <a:stretch/>
        </p:blipFill>
        <p:spPr>
          <a:xfrm>
            <a:off x="4432297" y="1030291"/>
            <a:ext cx="4229101" cy="537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125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>
          <p15:clr>
            <a:srgbClr val="FBAE40"/>
          </p15:clr>
        </p15:guide>
        <p15:guide id="2" orient="horz" pos="410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e Main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347" y="6324600"/>
            <a:ext cx="2405307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384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360">
          <p15:clr>
            <a:srgbClr val="FBAE40"/>
          </p15:clr>
        </p15:guide>
        <p15:guide id="3" pos="264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Horizontal Mai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28380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900" y="4343400"/>
            <a:ext cx="8458200" cy="1905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 marL="455613" indent="0">
              <a:buNone/>
              <a:defRPr/>
            </a:lvl4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100" y="6684963"/>
            <a:ext cx="6972300" cy="173037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8275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40767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257300"/>
            <a:ext cx="4076700" cy="4991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190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790701"/>
            <a:ext cx="4076700" cy="4457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819274"/>
            <a:ext cx="4076700" cy="4429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5C6490-6A8B-B248-AD66-D6A5CA8314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2900" y="1153274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7C8681F-9770-9241-85EA-02518434720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724400" y="1181100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92938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Main One Second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57912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8052" y="1257300"/>
            <a:ext cx="2383047" cy="4991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101" y="6684963"/>
            <a:ext cx="6972299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42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4" pos="4032">
          <p15:clr>
            <a:srgbClr val="FBAE40"/>
          </p15:clr>
        </p15:guide>
        <p15:guide id="5" pos="386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with Third as Acc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28380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901" y="4343400"/>
            <a:ext cx="5791200" cy="1905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22432755-BCF5-451F-968D-CFFD10D87B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400800" y="4343400"/>
            <a:ext cx="2400300" cy="1905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 3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54113" y="6673531"/>
            <a:ext cx="6972299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0283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4" pos="4032">
          <p15:clr>
            <a:srgbClr val="FBAE40"/>
          </p15:clr>
        </p15:guide>
        <p15:guide id="5" pos="386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Mai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10"/>
            <a:ext cx="8458200" cy="61247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Slide Content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900" y="2070496"/>
            <a:ext cx="8458200" cy="649138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Slide Content 2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3356A590-66B5-4770-8441-82DC031F56E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42900" y="2900944"/>
            <a:ext cx="8458200" cy="673100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Slide Content 3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30BD29E5-BD7B-4CD0-9B09-8F8B24F89FB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342900" y="3755354"/>
            <a:ext cx="8458200" cy="698500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Slide Content 4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E908CA92-5DB2-4DC0-937B-1B178AA91781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42900" y="4635164"/>
            <a:ext cx="8458200" cy="698500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Slide Content 5</a:t>
            </a:r>
          </a:p>
        </p:txBody>
      </p:sp>
      <p:sp>
        <p:nvSpPr>
          <p:cNvPr id="15" name="Content Placeholder 6">
            <a:extLst>
              <a:ext uri="{FF2B5EF4-FFF2-40B4-BE49-F238E27FC236}">
                <a16:creationId xmlns:a16="http://schemas.microsoft.com/office/drawing/2014/main" id="{8B728CCD-2639-461B-9841-57505AC1346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342900" y="5514975"/>
            <a:ext cx="8458200" cy="73342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Slide Content 6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101" y="6684963"/>
            <a:ext cx="6972299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5508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 W/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MHE Official Background, fixed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46105" y="2099014"/>
            <a:ext cx="3863458" cy="3863458"/>
            <a:chOff x="331115" y="2099014"/>
            <a:chExt cx="3863458" cy="386345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9DDEA9-6897-2B48-BA6A-9075880AA615}"/>
                </a:ext>
              </a:extLst>
            </p:cNvPr>
            <p:cNvSpPr/>
            <p:nvPr userDrawn="1"/>
          </p:nvSpPr>
          <p:spPr>
            <a:xfrm>
              <a:off x="331115" y="2099014"/>
              <a:ext cx="3863458" cy="386345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8475"/>
              <a:ext cx="2793799" cy="2792652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itle"/>
          <p:cNvSpPr>
            <a:spLocks noGrp="1"/>
          </p:cNvSpPr>
          <p:nvPr>
            <p:ph type="ctrTitle" hasCustomPrompt="1"/>
          </p:nvPr>
        </p:nvSpPr>
        <p:spPr>
          <a:xfrm>
            <a:off x="621792" y="3140014"/>
            <a:ext cx="2788920" cy="1157665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621792" y="4261103"/>
            <a:ext cx="2788920" cy="61282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</a:p>
        </p:txBody>
      </p:sp>
      <p:cxnSp>
        <p:nvCxnSpPr>
          <p:cNvPr id="9" name="MHE line separating subtitles from text">
            <a:extLst>
              <a:ext uri="{FF2B5EF4-FFF2-40B4-BE49-F238E27FC236}">
                <a16:creationId xmlns:a16="http://schemas.microsoft.com/office/drawing/2014/main" id="{EC86C884-D766-9149-B40E-B86A943DE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3232" y="4271080"/>
            <a:ext cx="253288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621792" y="5093208"/>
            <a:ext cx="2788920" cy="57618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Extra Text</a:t>
            </a:r>
          </a:p>
        </p:txBody>
      </p:sp>
      <p:sp>
        <p:nvSpPr>
          <p:cNvPr id="2" name="Long Copyright">
            <a:extLst>
              <a:ext uri="{FF2B5EF4-FFF2-40B4-BE49-F238E27FC236}">
                <a16:creationId xmlns:a16="http://schemas.microsoft.com/office/drawing/2014/main" id="{8AC4EEC4-5547-4185-92E7-A6CAF88804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0" y="6478438"/>
            <a:ext cx="9144000" cy="374266"/>
          </a:xfrm>
        </p:spPr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57200">
              <a:spcBef>
                <a:spcPct val="20000"/>
              </a:spcBef>
              <a:defRPr/>
            </a:pPr>
            <a:r>
              <a:rPr lang="en-US" dirty="0"/>
              <a:t>© 2022 McGraw Hill. All rights reserved. Authorized only for instructor use in the classroom.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dirty="0"/>
              <a:t>No reproduction or further distribution permitted without the prior written consent of McGraw Hill.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607B74-D687-8042-B7AB-FAEC1A4A18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750"/>
          <a:stretch/>
        </p:blipFill>
        <p:spPr>
          <a:xfrm>
            <a:off x="4432297" y="1030291"/>
            <a:ext cx="4229101" cy="537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6206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>
          <p15:clr>
            <a:srgbClr val="FBAE40"/>
          </p15:clr>
        </p15:guide>
        <p15:guide id="2" orient="horz" pos="410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idden Slide Title">
            <a:extLst>
              <a:ext uri="{FF2B5EF4-FFF2-40B4-BE49-F238E27FC236}">
                <a16:creationId xmlns:a16="http://schemas.microsoft.com/office/drawing/2014/main" id="{D3229D0C-04EF-482F-B26C-8D49CD33D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5949" y="418391"/>
            <a:ext cx="2292103" cy="29182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hidden title here </a:t>
            </a:r>
          </a:p>
        </p:txBody>
      </p:sp>
      <p:pic>
        <p:nvPicPr>
          <p:cNvPr id="6" name="MGH Logo">
            <a:extLst>
              <a:ext uri="{FF2B5EF4-FFF2-40B4-BE49-F238E27FC236}">
                <a16:creationId xmlns:a16="http://schemas.microsoft.com/office/drawing/2014/main" id="{60DCFDF5-2A5B-440E-888A-BC0BFEF9FF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0211" y="1005697"/>
            <a:ext cx="2443579" cy="2443579"/>
          </a:xfrm>
          <a:prstGeom prst="rect">
            <a:avLst/>
          </a:prstGeom>
        </p:spPr>
      </p:pic>
      <p:sp>
        <p:nvSpPr>
          <p:cNvPr id="3" name="Long Copyright">
            <a:extLst>
              <a:ext uri="{FF2B5EF4-FFF2-40B4-BE49-F238E27FC236}">
                <a16:creationId xmlns:a16="http://schemas.microsoft.com/office/drawing/2014/main" id="{9AB572CE-E262-4FA6-8D47-02F068ADD1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487064"/>
            <a:ext cx="9144000" cy="370936"/>
          </a:xfrm>
        </p:spPr>
        <p:txBody>
          <a:bodyPr/>
          <a:lstStyle>
            <a:lvl1pPr algn="ctr">
              <a:defRPr/>
            </a:lvl1pPr>
          </a:lstStyle>
          <a:p>
            <a:pPr defTabSz="457200">
              <a:spcBef>
                <a:spcPct val="20000"/>
              </a:spcBef>
              <a:defRPr/>
            </a:pPr>
            <a:r>
              <a:rPr lang="en-US" dirty="0"/>
              <a:t>© &lt; add the year&gt; McGraw Hill. All rights reserved. Authorized only for instructor use in the classroom.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dirty="0"/>
              <a:t>No reproduction or further distribution permitted without the prior written consent of McGraw Hill.</a:t>
            </a:r>
          </a:p>
        </p:txBody>
      </p:sp>
      <p:sp>
        <p:nvSpPr>
          <p:cNvPr id="9" name="MGH Tagline">
            <a:extLst>
              <a:ext uri="{FF2B5EF4-FFF2-40B4-BE49-F238E27FC236}">
                <a16:creationId xmlns:a16="http://schemas.microsoft.com/office/drawing/2014/main" id="{F040BF5C-A78D-440C-93DF-72F3F641F3F1}"/>
              </a:ext>
            </a:extLst>
          </p:cNvPr>
          <p:cNvSpPr txBox="1"/>
          <p:nvPr userDrawn="1"/>
        </p:nvSpPr>
        <p:spPr>
          <a:xfrm>
            <a:off x="1730746" y="3796682"/>
            <a:ext cx="5682508" cy="469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4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+mn-cs"/>
              </a:rPr>
              <a:t>Because learning changes everything.</a:t>
            </a:r>
            <a:r>
              <a:rPr kumimoji="0" lang="en-US" sz="1400" b="0" i="0" u="none" strike="noStrike" kern="1200" cap="none" spc="40" normalizeH="0" baseline="60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+mn-cs"/>
              </a:rPr>
              <a:t>®</a:t>
            </a:r>
            <a:endParaRPr kumimoji="0" lang="en-US" sz="2400" b="0" i="0" u="none" strike="noStrike" kern="1200" cap="none" spc="40" normalizeH="0" baseline="60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MGH URL">
            <a:extLst>
              <a:ext uri="{FF2B5EF4-FFF2-40B4-BE49-F238E27FC236}">
                <a16:creationId xmlns:a16="http://schemas.microsoft.com/office/drawing/2014/main" id="{2215B5DD-E18E-478F-81B9-79BA83A9A251}"/>
              </a:ext>
            </a:extLst>
          </p:cNvPr>
          <p:cNvSpPr txBox="1"/>
          <p:nvPr userDrawn="1"/>
        </p:nvSpPr>
        <p:spPr>
          <a:xfrm>
            <a:off x="3269085" y="5329121"/>
            <a:ext cx="2605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www.mheducation.com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51515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 W/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MHE Official Background, fixed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46105" y="2099014"/>
            <a:ext cx="3863458" cy="3863458"/>
            <a:chOff x="331115" y="2099014"/>
            <a:chExt cx="3863458" cy="386345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9DDEA9-6897-2B48-BA6A-9075880AA615}"/>
                </a:ext>
              </a:extLst>
            </p:cNvPr>
            <p:cNvSpPr/>
            <p:nvPr userDrawn="1"/>
          </p:nvSpPr>
          <p:spPr>
            <a:xfrm>
              <a:off x="331115" y="2099014"/>
              <a:ext cx="3863458" cy="386345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8475"/>
              <a:ext cx="2793799" cy="2792652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itle"/>
          <p:cNvSpPr>
            <a:spLocks noGrp="1"/>
          </p:cNvSpPr>
          <p:nvPr>
            <p:ph type="ctrTitle" hasCustomPrompt="1"/>
          </p:nvPr>
        </p:nvSpPr>
        <p:spPr>
          <a:xfrm>
            <a:off x="621792" y="3140014"/>
            <a:ext cx="2788920" cy="1157665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621792" y="4261103"/>
            <a:ext cx="2788920" cy="61282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</a:p>
        </p:txBody>
      </p:sp>
      <p:cxnSp>
        <p:nvCxnSpPr>
          <p:cNvPr id="9" name="MHE line separating subtitles from text">
            <a:extLst>
              <a:ext uri="{FF2B5EF4-FFF2-40B4-BE49-F238E27FC236}">
                <a16:creationId xmlns:a16="http://schemas.microsoft.com/office/drawing/2014/main" id="{EC86C884-D766-9149-B40E-B86A943DE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3232" y="4271080"/>
            <a:ext cx="253288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621792" y="5093208"/>
            <a:ext cx="2788920" cy="57618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Extra Text</a:t>
            </a:r>
          </a:p>
        </p:txBody>
      </p:sp>
      <p:sp>
        <p:nvSpPr>
          <p:cNvPr id="2" name="Long Copyright">
            <a:extLst>
              <a:ext uri="{FF2B5EF4-FFF2-40B4-BE49-F238E27FC236}">
                <a16:creationId xmlns:a16="http://schemas.microsoft.com/office/drawing/2014/main" id="{8AC4EEC4-5547-4185-92E7-A6CAF88804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0" y="6478438"/>
            <a:ext cx="9144000" cy="374266"/>
          </a:xfrm>
        </p:spPr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57200">
              <a:spcBef>
                <a:spcPct val="20000"/>
              </a:spcBef>
              <a:defRPr/>
            </a:pPr>
            <a:r>
              <a:rPr lang="en-US" dirty="0"/>
              <a:t>© 2022 McGraw Hill. All rights reserved. Authorized only for instructor use in the classroom.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dirty="0"/>
              <a:t>No reproduction or further distribution permitted without the prior written consent of McGraw Hill.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607B74-D687-8042-B7AB-FAEC1A4A18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750"/>
          <a:stretch/>
        </p:blipFill>
        <p:spPr>
          <a:xfrm>
            <a:off x="4432297" y="1030291"/>
            <a:ext cx="4229101" cy="537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2215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>
          <p15:clr>
            <a:srgbClr val="FBAE40"/>
          </p15:clr>
        </p15:guide>
        <p15:guide id="2" orient="horz" pos="410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/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MHE Altered Background, fixed">
            <a:extLst>
              <a:ext uri="{FF2B5EF4-FFF2-40B4-BE49-F238E27FC236}">
                <a16:creationId xmlns:a16="http://schemas.microsoft.com/office/drawing/2014/main" id="{E2D8ACCF-E5FC-4FE9-9E84-B2A0A6B1E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42900" y="2095500"/>
            <a:ext cx="3886199" cy="3886199"/>
            <a:chOff x="342900" y="2095500"/>
            <a:chExt cx="3886199" cy="388619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342900" y="2095500"/>
              <a:ext cx="3886199" cy="3886199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495300" y="2362200"/>
              <a:ext cx="3429000" cy="3467100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itle"/>
          <p:cNvSpPr>
            <a:spLocks noGrp="1"/>
          </p:cNvSpPr>
          <p:nvPr userDrawn="1">
            <p:ph type="ctrTitle" hasCustomPrompt="1"/>
          </p:nvPr>
        </p:nvSpPr>
        <p:spPr>
          <a:xfrm>
            <a:off x="621792" y="2608290"/>
            <a:ext cx="3035808" cy="1394084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ubtitle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21792" y="4069830"/>
            <a:ext cx="3035808" cy="80409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</a:p>
        </p:txBody>
      </p:sp>
      <p:cxnSp>
        <p:nvCxnSpPr>
          <p:cNvPr id="9" name="MHE line separating subtitles from text">
            <a:extLst>
              <a:ext uri="{FF2B5EF4-FFF2-40B4-BE49-F238E27FC236}">
                <a16:creationId xmlns:a16="http://schemas.microsoft.com/office/drawing/2014/main" id="{EC86C884-D766-9149-B40E-B86A943DE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3232" y="4919472"/>
            <a:ext cx="253288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21791" y="5096656"/>
            <a:ext cx="3043303" cy="56962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Extra Text</a:t>
            </a:r>
          </a:p>
        </p:txBody>
      </p:sp>
      <p:sp>
        <p:nvSpPr>
          <p:cNvPr id="3" name="Cover Placeholder">
            <a:extLst>
              <a:ext uri="{FF2B5EF4-FFF2-40B4-BE49-F238E27FC236}">
                <a16:creationId xmlns:a16="http://schemas.microsoft.com/office/drawing/2014/main" id="{67C61915-1FDF-4DF1-95F4-8BAC894B4DC1}"/>
              </a:ext>
            </a:extLst>
          </p:cNvPr>
          <p:cNvSpPr>
            <a:spLocks noGrp="1"/>
          </p:cNvSpPr>
          <p:nvPr userDrawn="1">
            <p:ph type="pic" sz="quarter" idx="11" hasCustomPrompt="1"/>
          </p:nvPr>
        </p:nvSpPr>
        <p:spPr>
          <a:xfrm>
            <a:off x="4572000" y="1450229"/>
            <a:ext cx="4229100" cy="497645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Optional: Include Cover Here</a:t>
            </a:r>
          </a:p>
        </p:txBody>
      </p:sp>
      <p:sp>
        <p:nvSpPr>
          <p:cNvPr id="2" name="Long Copyright">
            <a:extLst>
              <a:ext uri="{FF2B5EF4-FFF2-40B4-BE49-F238E27FC236}">
                <a16:creationId xmlns:a16="http://schemas.microsoft.com/office/drawing/2014/main" id="{F4607C07-D864-4A1A-8061-D12997CC50C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defTabSz="457200">
              <a:spcBef>
                <a:spcPct val="20000"/>
              </a:spcBef>
              <a:defRPr/>
            </a:pPr>
            <a:r>
              <a:rPr lang="en-US" dirty="0"/>
              <a:t>© &lt; add the year&gt; McGraw Hill. All rights reserved. Authorized only for instructor use in the classroom.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dirty="0"/>
              <a:t>No reproduction or further distribution permitted without the prior written consent of McGraw Hill.</a:t>
            </a:r>
          </a:p>
        </p:txBody>
      </p:sp>
    </p:spTree>
    <p:extLst>
      <p:ext uri="{BB962C8B-B14F-4D97-AF65-F5344CB8AC3E}">
        <p14:creationId xmlns:p14="http://schemas.microsoft.com/office/powerpoint/2010/main" val="42490076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320">
          <p15:clr>
            <a:srgbClr val="FBAE40"/>
          </p15:clr>
        </p15:guide>
        <p15:guide id="2" orient="horz" pos="3768">
          <p15:clr>
            <a:srgbClr val="FBAE40"/>
          </p15:clr>
        </p15:guide>
        <p15:guide id="3" pos="2664">
          <p15:clr>
            <a:srgbClr val="FBAE40"/>
          </p15:clr>
        </p15:guide>
        <p15:guide id="4" pos="2880">
          <p15:clr>
            <a:srgbClr val="FBAE40"/>
          </p15:clr>
        </p15:guide>
        <p15:guide id="5" pos="2472">
          <p15:clr>
            <a:srgbClr val="FBAE40"/>
          </p15:clr>
        </p15:guide>
        <p15:guide id="6" pos="312">
          <p15:clr>
            <a:srgbClr val="FBAE40"/>
          </p15:clr>
        </p15:guide>
        <p15:guide id="7" orient="horz" pos="1488">
          <p15:clr>
            <a:srgbClr val="FBAE40"/>
          </p15:clr>
        </p15:guide>
        <p15:guide id="8" orient="horz" pos="3672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Main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>
                <a:latin typeface="Bookman Old Style" panose="02050604050505020204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347" y="6324600"/>
            <a:ext cx="2405307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73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360">
          <p15:clr>
            <a:srgbClr val="FBAE40"/>
          </p15:clr>
        </p15:guide>
        <p15:guide id="3" pos="264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790701"/>
            <a:ext cx="4076700" cy="4457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819274"/>
            <a:ext cx="4076700" cy="4429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5C6490-6A8B-B248-AD66-D6A5CA8314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2900" y="1153274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7C8681F-9770-9241-85EA-02518434720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724400" y="1181100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7503226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Horizontal Mai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28380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900" y="4343400"/>
            <a:ext cx="8458200" cy="1905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 marL="455613" indent="0">
              <a:buNone/>
              <a:defRPr/>
            </a:lvl4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100" y="6684963"/>
            <a:ext cx="6972300" cy="173037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7546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40767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257300"/>
            <a:ext cx="4076700" cy="4991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926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6CA9270-FD0E-4B64-B0D8-24095E6A29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899" y="2366309"/>
            <a:ext cx="7696919" cy="526936"/>
          </a:xfrm>
          <a:prstGeom prst="rect">
            <a:avLst/>
          </a:prstGeom>
        </p:spPr>
        <p:txBody>
          <a:bodyPr anchor="ctr"/>
          <a:lstStyle>
            <a:lvl1pPr>
              <a:defRPr/>
            </a:lvl1pPr>
          </a:lstStyle>
          <a:p>
            <a:r>
              <a:rPr lang="en-US" dirty="0"/>
              <a:t>Accessibility Content: Text Alternatives for Images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0B6E1DCB-9B8A-423D-B48B-2CCDE624B4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37202" y="6682314"/>
            <a:ext cx="342900" cy="143831"/>
          </a:xfrm>
        </p:spPr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083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c.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C0136BE0-3F2D-44D5-B125-B7A30D2C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50" y="117244"/>
            <a:ext cx="6065851" cy="73097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FA117DCA-6A6D-48B9-9002-DA1E4814BF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">
            <a:extLst>
              <a:ext uri="{FF2B5EF4-FFF2-40B4-BE49-F238E27FC236}">
                <a16:creationId xmlns:a16="http://schemas.microsoft.com/office/drawing/2014/main" id="{DA8444E8-1445-4AB7-85DD-90449330C005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973249"/>
            <a:ext cx="6477000" cy="4343400"/>
          </a:xfrm>
        </p:spPr>
        <p:txBody>
          <a:bodyPr/>
          <a:lstStyle>
            <a:lvl1pPr>
              <a:defRPr/>
            </a:lvl1pPr>
            <a:lvl2pPr marL="344488" indent="-342900">
              <a:buFont typeface="Arial" panose="020B0604020202020204" pitchFamily="34" charset="0"/>
              <a:buChar char="•"/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en-US" dirty="0"/>
              <a:t>Slide Content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318929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 W/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MHE Official Background, fixed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46105" y="2099014"/>
            <a:ext cx="3863458" cy="3863458"/>
            <a:chOff x="331115" y="2099014"/>
            <a:chExt cx="3863458" cy="386345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9DDEA9-6897-2B48-BA6A-9075880AA615}"/>
                </a:ext>
              </a:extLst>
            </p:cNvPr>
            <p:cNvSpPr/>
            <p:nvPr userDrawn="1"/>
          </p:nvSpPr>
          <p:spPr>
            <a:xfrm>
              <a:off x="331115" y="2099014"/>
              <a:ext cx="3863458" cy="386345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AD1ADE-6D88-5C48-9EEF-7E081C733011}"/>
                </a:ext>
              </a:extLst>
            </p:cNvPr>
            <p:cNvSpPr/>
            <p:nvPr userDrawn="1"/>
          </p:nvSpPr>
          <p:spPr>
            <a:xfrm>
              <a:off x="467612" y="2368353"/>
              <a:ext cx="3457621" cy="3457621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FE6DE48-1064-2849-AF2D-2E29711B1885}"/>
                </a:ext>
              </a:extLst>
            </p:cNvPr>
            <p:cNvSpPr/>
            <p:nvPr userDrawn="1"/>
          </p:nvSpPr>
          <p:spPr>
            <a:xfrm>
              <a:off x="599258" y="2898475"/>
              <a:ext cx="2793799" cy="2792652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Title"/>
          <p:cNvSpPr>
            <a:spLocks noGrp="1"/>
          </p:cNvSpPr>
          <p:nvPr>
            <p:ph type="ctrTitle" hasCustomPrompt="1"/>
          </p:nvPr>
        </p:nvSpPr>
        <p:spPr>
          <a:xfrm>
            <a:off x="621792" y="3140014"/>
            <a:ext cx="2788920" cy="1157665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ubtitle"/>
          <p:cNvSpPr>
            <a:spLocks noGrp="1"/>
          </p:cNvSpPr>
          <p:nvPr>
            <p:ph type="subTitle" idx="1" hasCustomPrompt="1"/>
          </p:nvPr>
        </p:nvSpPr>
        <p:spPr>
          <a:xfrm>
            <a:off x="621792" y="4261103"/>
            <a:ext cx="2788920" cy="61282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Presentation Subtitle</a:t>
            </a:r>
          </a:p>
        </p:txBody>
      </p:sp>
      <p:cxnSp>
        <p:nvCxnSpPr>
          <p:cNvPr id="9" name="MHE line separating subtitles from text">
            <a:extLst>
              <a:ext uri="{FF2B5EF4-FFF2-40B4-BE49-F238E27FC236}">
                <a16:creationId xmlns:a16="http://schemas.microsoft.com/office/drawing/2014/main" id="{EC86C884-D766-9149-B40E-B86A943DE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3232" y="4271080"/>
            <a:ext cx="2532888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621792" y="5093208"/>
            <a:ext cx="2788920" cy="57618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200" b="1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Extra Text</a:t>
            </a:r>
          </a:p>
        </p:txBody>
      </p:sp>
      <p:sp>
        <p:nvSpPr>
          <p:cNvPr id="2" name="Long Copyright">
            <a:extLst>
              <a:ext uri="{FF2B5EF4-FFF2-40B4-BE49-F238E27FC236}">
                <a16:creationId xmlns:a16="http://schemas.microsoft.com/office/drawing/2014/main" id="{8AC4EEC4-5547-4185-92E7-A6CAF88804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0" y="6478438"/>
            <a:ext cx="9144000" cy="374266"/>
          </a:xfrm>
        </p:spPr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57200">
              <a:spcBef>
                <a:spcPct val="20000"/>
              </a:spcBef>
              <a:defRPr/>
            </a:pPr>
            <a:r>
              <a:rPr lang="en-US" dirty="0"/>
              <a:t>© 2022 McGraw Hill. All rights reserved. Authorized only for instructor use in the classroom.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dirty="0"/>
              <a:t>No reproduction or further distribution permitted without the prior written consent of McGraw Hill.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607B74-D687-8042-B7AB-FAEC1A4A18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750"/>
          <a:stretch/>
        </p:blipFill>
        <p:spPr>
          <a:xfrm>
            <a:off x="4432297" y="1030291"/>
            <a:ext cx="4229101" cy="537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1977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7">
          <p15:clr>
            <a:srgbClr val="FBAE40"/>
          </p15:clr>
        </p15:guide>
        <p15:guide id="2" orient="horz" pos="410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Main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>
                <a:latin typeface="Bookman Old Style" panose="02050604050505020204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347" y="6324600"/>
            <a:ext cx="2405307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713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360">
          <p15:clr>
            <a:srgbClr val="FBAE40"/>
          </p15:clr>
        </p15:guide>
        <p15:guide id="3" pos="264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790701"/>
            <a:ext cx="4076700" cy="4457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819274"/>
            <a:ext cx="4076700" cy="4429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5C6490-6A8B-B248-AD66-D6A5CA8314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2900" y="1153274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7C8681F-9770-9241-85EA-02518434720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724400" y="1181100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255444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Horizontal Mai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28380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900" y="4343400"/>
            <a:ext cx="8458200" cy="1905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 marL="455613" indent="0">
              <a:buNone/>
              <a:defRPr/>
            </a:lvl4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100" y="6684963"/>
            <a:ext cx="6972300" cy="173037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0039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NO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MHE Official Background, fixed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452559"/>
            <a:ext cx="9144000" cy="4982750"/>
            <a:chOff x="0" y="1521567"/>
            <a:chExt cx="9144000" cy="484643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3FD8DC8-1EF1-6B48-9F31-D9D254F85818}"/>
                </a:ext>
              </a:extLst>
            </p:cNvPr>
            <p:cNvSpPr/>
            <p:nvPr userDrawn="1"/>
          </p:nvSpPr>
          <p:spPr>
            <a:xfrm>
              <a:off x="0" y="1521567"/>
              <a:ext cx="9144000" cy="4846438"/>
            </a:xfrm>
            <a:prstGeom prst="rect">
              <a:avLst/>
            </a:prstGeom>
            <a:solidFill>
              <a:srgbClr val="720F1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00492E-5EBE-C745-8EEE-F17D4BB4582E}"/>
                </a:ext>
              </a:extLst>
            </p:cNvPr>
            <p:cNvSpPr/>
            <p:nvPr userDrawn="1"/>
          </p:nvSpPr>
          <p:spPr>
            <a:xfrm>
              <a:off x="185629" y="2001422"/>
              <a:ext cx="8493233" cy="4166364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D976C39-0B94-D44F-9108-A52DD0916B5A}"/>
                </a:ext>
              </a:extLst>
            </p:cNvPr>
            <p:cNvSpPr/>
            <p:nvPr userDrawn="1"/>
          </p:nvSpPr>
          <p:spPr>
            <a:xfrm>
              <a:off x="364385" y="2475809"/>
              <a:ext cx="7858340" cy="3513221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"/>
          <p:cNvSpPr>
            <a:spLocks noGrp="1"/>
          </p:cNvSpPr>
          <p:nvPr userDrawn="1">
            <p:ph type="ctrTitle"/>
          </p:nvPr>
        </p:nvSpPr>
        <p:spPr>
          <a:xfrm>
            <a:off x="777240" y="2985555"/>
            <a:ext cx="6521640" cy="873214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"/>
          <p:cNvSpPr>
            <a:spLocks noGrp="1"/>
          </p:cNvSpPr>
          <p:nvPr>
            <p:ph type="subTitle" idx="1"/>
          </p:nvPr>
        </p:nvSpPr>
        <p:spPr>
          <a:xfrm>
            <a:off x="782058" y="3986784"/>
            <a:ext cx="4297680" cy="51758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MHE line separating subtitles from text">
            <a:extLst>
              <a:ext uri="{FF2B5EF4-FFF2-40B4-BE49-F238E27FC236}">
                <a16:creationId xmlns:a16="http://schemas.microsoft.com/office/drawing/2014/main" id="{EC86C884-D766-9149-B40E-B86A943DE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67202" y="4650037"/>
            <a:ext cx="35747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"/>
          <p:cNvSpPr>
            <a:spLocks noGrp="1"/>
          </p:cNvSpPr>
          <p:nvPr>
            <p:ph type="body" sz="quarter" idx="10"/>
          </p:nvPr>
        </p:nvSpPr>
        <p:spPr>
          <a:xfrm>
            <a:off x="777240" y="4718304"/>
            <a:ext cx="4443413" cy="57618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Long Copyright">
            <a:extLst>
              <a:ext uri="{FF2B5EF4-FFF2-40B4-BE49-F238E27FC236}">
                <a16:creationId xmlns:a16="http://schemas.microsoft.com/office/drawing/2014/main" id="{54514DA3-A928-4CD1-BFAE-B5DF399C4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7064"/>
            <a:ext cx="9144000" cy="370935"/>
          </a:xfrm>
        </p:spPr>
        <p:txBody>
          <a:bodyPr/>
          <a:lstStyle>
            <a:lvl1pPr algn="ctr">
              <a:defRPr/>
            </a:lvl1pPr>
          </a:lstStyle>
          <a:p>
            <a:pPr defTabSz="457200">
              <a:spcBef>
                <a:spcPct val="20000"/>
              </a:spcBef>
              <a:defRPr/>
            </a:pPr>
            <a:r>
              <a:rPr lang="en-US" dirty="0"/>
              <a:t>© &lt; add the year&gt; McGraw Hill. All rights reserved. Authorized only for instructor use in the classroom.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dirty="0"/>
              <a:t>No reproduction or further distribution permitted without the prior written consent of McGraw Hill.</a:t>
            </a:r>
          </a:p>
        </p:txBody>
      </p:sp>
    </p:spTree>
    <p:extLst>
      <p:ext uri="{BB962C8B-B14F-4D97-AF65-F5344CB8AC3E}">
        <p14:creationId xmlns:p14="http://schemas.microsoft.com/office/powerpoint/2010/main" val="15734391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59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40767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257300"/>
            <a:ext cx="4076700" cy="4991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993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-On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r>
              <a:rPr lang="en-US" dirty="0"/>
              <a:t>Slide Title</a:t>
            </a:r>
            <a:br>
              <a:rPr lang="en-US" dirty="0"/>
            </a:br>
            <a:endParaRPr lang="en-US" dirty="0"/>
          </a:p>
        </p:txBody>
      </p:sp>
      <p:sp>
        <p:nvSpPr>
          <p:cNvPr id="6" name="Return to main slide Link 1">
            <a:extLst>
              <a:ext uri="{FF2B5EF4-FFF2-40B4-BE49-F238E27FC236}">
                <a16:creationId xmlns:a16="http://schemas.microsoft.com/office/drawing/2014/main" id="{F538FEEA-434F-404A-8A40-5F717D6CB59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81587" y="1068234"/>
            <a:ext cx="2980826" cy="225425"/>
          </a:xfrm>
        </p:spPr>
        <p:txBody>
          <a:bodyPr anchor="ctr">
            <a:noAutofit/>
          </a:bodyPr>
          <a:lstStyle>
            <a:lvl1pPr algn="ctr">
              <a:defRPr sz="1200"/>
            </a:lvl1pPr>
          </a:lstStyle>
          <a:p>
            <a:pPr lvl="0"/>
            <a:r>
              <a:rPr lang="en-US" dirty="0"/>
              <a:t>Return to parent-slide containing images.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371601"/>
            <a:ext cx="8458200" cy="4876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Return to main slide Link 2">
            <a:extLst>
              <a:ext uri="{FF2B5EF4-FFF2-40B4-BE49-F238E27FC236}">
                <a16:creationId xmlns:a16="http://schemas.microsoft.com/office/drawing/2014/main" id="{D8AF3780-479B-4486-8AEE-B0E29BE2F87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92111" y="6350211"/>
            <a:ext cx="2959779" cy="228600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1200" dirty="0"/>
            </a:lvl1pPr>
          </a:lstStyle>
          <a:p>
            <a:pPr lvl="0" algn="ctr"/>
            <a:r>
              <a:rPr lang="en-US" dirty="0"/>
              <a:t>Return to parent-slide containing images.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4763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360">
          <p15:clr>
            <a:srgbClr val="FBAE40"/>
          </p15:clr>
        </p15:guide>
        <p15:guide id="3" pos="264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-Two Comparison Placeholders With Identifi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r>
              <a:rPr lang="en-US" dirty="0"/>
              <a:t>Slide Title</a:t>
            </a:r>
            <a:br>
              <a:rPr lang="en-US" dirty="0"/>
            </a:br>
            <a:endParaRPr lang="en-US" dirty="0"/>
          </a:p>
        </p:txBody>
      </p:sp>
      <p:sp>
        <p:nvSpPr>
          <p:cNvPr id="9" name="Return to main slide Link 1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1528" y="1059828"/>
            <a:ext cx="2980944" cy="228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1200" dirty="0"/>
            </a:lvl1pPr>
          </a:lstStyle>
          <a:p>
            <a:pPr lvl="0" algn="ctr"/>
            <a:r>
              <a:rPr lang="en-US" dirty="0"/>
              <a:t>Return to parent-slide containing images.</a:t>
            </a:r>
          </a:p>
        </p:txBody>
      </p:sp>
      <p:sp>
        <p:nvSpPr>
          <p:cNvPr id="8" name="Image Identifier 1">
            <a:extLst>
              <a:ext uri="{FF2B5EF4-FFF2-40B4-BE49-F238E27FC236}">
                <a16:creationId xmlns:a16="http://schemas.microsoft.com/office/drawing/2014/main" id="{C828D23C-A7ED-420E-B199-2D8CCF24D6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5125" y="1410562"/>
            <a:ext cx="4076700" cy="39211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Image Identifier 1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933303"/>
            <a:ext cx="4076700" cy="431509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Image Identifier 2">
            <a:extLst>
              <a:ext uri="{FF2B5EF4-FFF2-40B4-BE49-F238E27FC236}">
                <a16:creationId xmlns:a16="http://schemas.microsoft.com/office/drawing/2014/main" id="{7DBCEA22-E8D2-4B8A-B55C-3FFA6FAB31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145" y="1410562"/>
            <a:ext cx="4078224" cy="39319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Image Identifier 2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933303"/>
            <a:ext cx="4076700" cy="431509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Return to main slide Link 2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81528" y="6348550"/>
            <a:ext cx="2980944" cy="228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1200" dirty="0"/>
            </a:lvl1pPr>
          </a:lstStyle>
          <a:p>
            <a:pPr lvl="0" algn="ctr"/>
            <a:r>
              <a:rPr lang="en-US" dirty="0"/>
              <a:t>Return to parent-slide containing images.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26412" y="6673531"/>
            <a:ext cx="355840" cy="161396"/>
          </a:xfrm>
          <a:prstGeom prst="rect">
            <a:avLst/>
          </a:prstGeom>
        </p:spPr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135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Main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>
                <a:latin typeface="Bookman Old Style" panose="02050604050505020204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347" y="6324600"/>
            <a:ext cx="2405307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8428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360">
          <p15:clr>
            <a:srgbClr val="FBAE40"/>
          </p15:clr>
        </p15:guide>
        <p15:guide id="3" pos="264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790701"/>
            <a:ext cx="4076700" cy="4457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819274"/>
            <a:ext cx="4076700" cy="4429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5C6490-6A8B-B248-AD66-D6A5CA8314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2900" y="1153274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7C8681F-9770-9241-85EA-02518434720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724400" y="1181100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2207175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Horizontal Mai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28380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900" y="4343400"/>
            <a:ext cx="8458200" cy="1905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 marL="455613" indent="0">
              <a:buNone/>
              <a:defRPr/>
            </a:lvl4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100" y="6684963"/>
            <a:ext cx="6972300" cy="173037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258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40767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257300"/>
            <a:ext cx="4076700" cy="4991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51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Tagline-Gray BG, Title &amp; Subtitle Left" preserve="1">
  <p:cSld name="1_RedTagline-Gray BG, Title &amp; Subtitle Lef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0" y="2362200"/>
            <a:ext cx="4267200" cy="2667000"/>
          </a:xfrm>
          <a:prstGeom prst="rect">
            <a:avLst/>
          </a:prstGeom>
          <a:solidFill>
            <a:srgbClr val="7E98AB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-18033" y="2514600"/>
            <a:ext cx="4267199" cy="60960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AE1"/>
              </a:buClr>
              <a:buSzPts val="3600"/>
              <a:buFont typeface="Calibri"/>
              <a:buNone/>
              <a:defRPr sz="3600" b="1" i="0" u="none" strike="noStrike" cap="none">
                <a:solidFill>
                  <a:srgbClr val="FFFAE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5" name="Google Shape;15;p2"/>
          <p:cNvSpPr txBox="1">
            <a:spLocks noGrp="1"/>
          </p:cNvSpPr>
          <p:nvPr>
            <p:ph type="body" idx="1"/>
          </p:nvPr>
        </p:nvSpPr>
        <p:spPr>
          <a:xfrm>
            <a:off x="0" y="3276600"/>
            <a:ext cx="4267199" cy="1676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0" marR="0" lvl="0" indent="0" algn="ctr" rtl="0">
              <a:spcBef>
                <a:spcPts val="560"/>
              </a:spcBef>
              <a:spcAft>
                <a:spcPts val="0"/>
              </a:spcAft>
              <a:buClr>
                <a:srgbClr val="FFFAE1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FFFAE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6" name="Google Shape;16;p2"/>
          <p:cNvSpPr txBox="1">
            <a:spLocks noGrp="1"/>
          </p:cNvSpPr>
          <p:nvPr>
            <p:ph type="body" idx="2" hasCustomPrompt="1"/>
          </p:nvPr>
        </p:nvSpPr>
        <p:spPr>
          <a:xfrm>
            <a:off x="6489700" y="64770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lang="en-US" sz="800" b="0" i="0" smtClean="0">
                <a:solidFill>
                  <a:schemeClr val="bg1"/>
                </a:solidFill>
                <a:effectLst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copyright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28B4D8-9A25-A44D-A161-86BE242ACD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167" y="-7054"/>
            <a:ext cx="4894833" cy="626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88660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Tagline-Gray BG, Title &amp; Subtitle Left" preserve="1" userDrawn="1">
  <p:cSld name="1_RedTagline-Gray BG, Title &amp; Subtitle Lef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E28B4D8-9A25-A44D-A161-86BE242ACD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167" y="0"/>
            <a:ext cx="4894833" cy="626250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36913-F67D-4D55-A258-BF8025AB67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705600"/>
            <a:ext cx="6096000" cy="152400"/>
          </a:xfrm>
          <a:prstGeom prst="rect">
            <a:avLst/>
          </a:prstGeom>
        </p:spPr>
        <p:txBody>
          <a:bodyPr/>
          <a:lstStyle>
            <a:lvl1pPr algn="l">
              <a:defRPr sz="800"/>
            </a:lvl1pPr>
            <a:lvl2pPr algn="l">
              <a:defRPr sz="800"/>
            </a:lvl2pPr>
            <a:lvl3pPr algn="l">
              <a:defRPr sz="800"/>
            </a:lvl3pPr>
            <a:lvl4pPr algn="l">
              <a:defRPr sz="800"/>
            </a:lvl4pPr>
            <a:lvl5pPr algn="l">
              <a:defRPr sz="800"/>
            </a:lvl5pPr>
          </a:lstStyle>
          <a:p>
            <a:pPr lvl="0"/>
            <a:r>
              <a:rPr lang="en-US" dirty="0"/>
              <a:t>Copyright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F6DEB3-F608-42BF-8B41-C4D4BC6136F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34200" y="6324600"/>
            <a:ext cx="2209800" cy="304800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credit</a:t>
            </a:r>
          </a:p>
        </p:txBody>
      </p:sp>
      <p:sp>
        <p:nvSpPr>
          <p:cNvPr id="9" name="Google Shape;13;p2">
            <a:extLst>
              <a:ext uri="{FF2B5EF4-FFF2-40B4-BE49-F238E27FC236}">
                <a16:creationId xmlns:a16="http://schemas.microsoft.com/office/drawing/2014/main" id="{182538D6-ED00-4DB2-8489-831F12FF22D1}"/>
              </a:ext>
            </a:extLst>
          </p:cNvPr>
          <p:cNvSpPr/>
          <p:nvPr userDrawn="1"/>
        </p:nvSpPr>
        <p:spPr>
          <a:xfrm>
            <a:off x="0" y="2362200"/>
            <a:ext cx="4267200" cy="2667000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4;p2">
            <a:extLst>
              <a:ext uri="{FF2B5EF4-FFF2-40B4-BE49-F238E27FC236}">
                <a16:creationId xmlns:a16="http://schemas.microsoft.com/office/drawing/2014/main" id="{5B2E698C-1C6E-49DF-84E0-D0A7AEE3321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6200" y="2692636"/>
            <a:ext cx="4114800" cy="609600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AE1"/>
              </a:buClr>
              <a:buSzPts val="3600"/>
              <a:buFont typeface="Calibri"/>
              <a:buNone/>
              <a:defRPr sz="3600" b="1" i="0" u="none" strike="noStrike" cap="none">
                <a:solidFill>
                  <a:srgbClr val="FFFAE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5;p2">
            <a:extLst>
              <a:ext uri="{FF2B5EF4-FFF2-40B4-BE49-F238E27FC236}">
                <a16:creationId xmlns:a16="http://schemas.microsoft.com/office/drawing/2014/main" id="{66EF5872-A857-4633-BF21-2F895E1782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-1" y="3461795"/>
            <a:ext cx="4249167" cy="133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0" marR="0" lvl="0" indent="0" algn="ctr" rtl="0">
              <a:spcBef>
                <a:spcPts val="560"/>
              </a:spcBef>
              <a:spcAft>
                <a:spcPts val="0"/>
              </a:spcAft>
              <a:buClr>
                <a:srgbClr val="FFFAE1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FFFAE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910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 &amp; Sub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276600"/>
            <a:ext cx="5715000" cy="1752600"/>
          </a:xfrm>
          <a:prstGeom prst="rect">
            <a:avLst/>
          </a:prstGeom>
          <a:solidFill>
            <a:srgbClr val="002060">
              <a:alpha val="46667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429000"/>
            <a:ext cx="51054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28600" y="4114800"/>
            <a:ext cx="5105400" cy="685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No reproduction or further distribution permitted without the prior written consent of McGraw-Hill Education.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799" y="1219200"/>
            <a:ext cx="3446318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749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NO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MHE altered Background, fixed">
            <a:extLst>
              <a:ext uri="{FF2B5EF4-FFF2-40B4-BE49-F238E27FC236}">
                <a16:creationId xmlns:a16="http://schemas.microsoft.com/office/drawing/2014/main" id="{7A14A7A9-A9D7-4A08-A24F-4D1C1F4C2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446366"/>
            <a:ext cx="9143999" cy="4991100"/>
            <a:chOff x="0" y="1524000"/>
            <a:chExt cx="9143999" cy="49911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00492E-5EBE-C745-8EEE-F17D4BB4582E}"/>
                </a:ext>
              </a:extLst>
            </p:cNvPr>
            <p:cNvSpPr/>
            <p:nvPr userDrawn="1"/>
          </p:nvSpPr>
          <p:spPr>
            <a:xfrm>
              <a:off x="0" y="1524000"/>
              <a:ext cx="9143999" cy="4991100"/>
            </a:xfrm>
            <a:prstGeom prst="rect">
              <a:avLst/>
            </a:prstGeom>
            <a:solidFill>
              <a:srgbClr val="9F224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D976C39-0B94-D44F-9108-A52DD0916B5A}"/>
                </a:ext>
              </a:extLst>
            </p:cNvPr>
            <p:cNvSpPr/>
            <p:nvPr userDrawn="1"/>
          </p:nvSpPr>
          <p:spPr>
            <a:xfrm>
              <a:off x="190500" y="2019300"/>
              <a:ext cx="8496300" cy="4267200"/>
            </a:xfrm>
            <a:prstGeom prst="rect">
              <a:avLst/>
            </a:prstGeom>
            <a:solidFill>
              <a:srgbClr val="E21A23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"/>
          <p:cNvSpPr>
            <a:spLocks noGrp="1"/>
          </p:cNvSpPr>
          <p:nvPr userDrawn="1">
            <p:ph type="ctrTitle"/>
          </p:nvPr>
        </p:nvSpPr>
        <p:spPr>
          <a:xfrm>
            <a:off x="567378" y="2593298"/>
            <a:ext cx="6980170" cy="1130559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2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"/>
          <p:cNvSpPr>
            <a:spLocks noGrp="1"/>
          </p:cNvSpPr>
          <p:nvPr userDrawn="1">
            <p:ph type="subTitle" idx="1"/>
          </p:nvPr>
        </p:nvSpPr>
        <p:spPr>
          <a:xfrm>
            <a:off x="567378" y="3807503"/>
            <a:ext cx="4542020" cy="71935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1" name="MHE line separating subtitles from text">
            <a:extLst>
              <a:ext uri="{FF2B5EF4-FFF2-40B4-BE49-F238E27FC236}">
                <a16:creationId xmlns:a16="http://schemas.microsoft.com/office/drawing/2014/main" id="{EC86C884-D766-9149-B40E-B86A943DE6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02310" y="4665027"/>
            <a:ext cx="35747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"/>
          <p:cNvSpPr>
            <a:spLocks noGrp="1"/>
          </p:cNvSpPr>
          <p:nvPr userDrawn="1">
            <p:ph type="body" sz="quarter" idx="10"/>
          </p:nvPr>
        </p:nvSpPr>
        <p:spPr>
          <a:xfrm>
            <a:off x="567378" y="4770769"/>
            <a:ext cx="4443413" cy="57618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Long Copyright">
            <a:extLst>
              <a:ext uri="{FF2B5EF4-FFF2-40B4-BE49-F238E27FC236}">
                <a16:creationId xmlns:a16="http://schemas.microsoft.com/office/drawing/2014/main" id="{54514DA3-A928-4CD1-BFAE-B5DF399C4B36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>
          <a:xfrm>
            <a:off x="0" y="6487064"/>
            <a:ext cx="9144000" cy="370935"/>
          </a:xfrm>
        </p:spPr>
        <p:txBody>
          <a:bodyPr/>
          <a:lstStyle>
            <a:lvl1pPr algn="ctr">
              <a:defRPr/>
            </a:lvl1pPr>
          </a:lstStyle>
          <a:p>
            <a:pPr defTabSz="457200">
              <a:spcBef>
                <a:spcPct val="20000"/>
              </a:spcBef>
              <a:defRPr/>
            </a:pPr>
            <a:r>
              <a:rPr lang="en-US" dirty="0"/>
              <a:t>© &lt; add the year&gt; McGraw Hill. All rights reserved. Authorized only for instructor use in the classroom.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dirty="0"/>
              <a:t>No reproduction or further distribution permitted without the prior written consent of McGraw Hill.</a:t>
            </a:r>
          </a:p>
        </p:txBody>
      </p:sp>
    </p:spTree>
    <p:extLst>
      <p:ext uri="{BB962C8B-B14F-4D97-AF65-F5344CB8AC3E}">
        <p14:creationId xmlns:p14="http://schemas.microsoft.com/office/powerpoint/2010/main" val="2957101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>
          <p15:clr>
            <a:srgbClr val="FBAE40"/>
          </p15:clr>
        </p15:guide>
        <p15:guide id="2" orient="horz" pos="3960">
          <p15:clr>
            <a:srgbClr val="FBAE40"/>
          </p15:clr>
        </p15:guide>
        <p15:guide id="3" pos="120">
          <p15:clr>
            <a:srgbClr val="FBAE40"/>
          </p15:clr>
        </p15:guide>
        <p15:guide id="4" pos="5472">
          <p15:clr>
            <a:srgbClr val="FBAE40"/>
          </p15:clr>
        </p15:guide>
        <p15:guide id="5" orient="horz" pos="226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 &amp; Subtit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733800" y="4260273"/>
            <a:ext cx="5181600" cy="69272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9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191488106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-Onl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581400"/>
            <a:ext cx="51054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331547917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-Onl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hoto Credit3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5103493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SimpleTitle&amp;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0" y="2130426"/>
            <a:ext cx="9144000" cy="1470025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rgbClr val="6A6A6A"/>
                </a:solidFill>
                <a:latin typeface="ArumSans Regul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29005911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Text abov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2906714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342924081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Title abov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2775099"/>
            <a:ext cx="7772400" cy="1362075"/>
          </a:xfrm>
          <a:prstGeom prst="rect">
            <a:avLst/>
          </a:prstGeom>
        </p:spPr>
        <p:txBody>
          <a:bodyPr anchor="b" anchorCtr="0"/>
          <a:lstStyle>
            <a:lvl1pPr algn="l">
              <a:spcBef>
                <a:spcPts val="480"/>
              </a:spcBef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4138613"/>
            <a:ext cx="7772400" cy="1500187"/>
          </a:xfrm>
          <a:prstGeom prst="rect">
            <a:avLst/>
          </a:prstGeom>
        </p:spPr>
        <p:txBody>
          <a:bodyPr anchor="t" anchorCtr="0"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167619895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Main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>
                <a:latin typeface="Bookman Old Style" panose="02050604050505020204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347" y="6324600"/>
            <a:ext cx="2405307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47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360">
          <p15:clr>
            <a:srgbClr val="FBAE40"/>
          </p15:clr>
        </p15:guide>
        <p15:guide id="3" pos="264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790701"/>
            <a:ext cx="4076700" cy="4457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819274"/>
            <a:ext cx="4076700" cy="4429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5C6490-6A8B-B248-AD66-D6A5CA8314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2900" y="1153274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7C8681F-9770-9241-85EA-02518434720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724400" y="1181100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144200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Horizontal Mai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28380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900" y="4343400"/>
            <a:ext cx="8458200" cy="1905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 marL="455613" indent="0">
              <a:buNone/>
              <a:defRPr/>
            </a:lvl4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100" y="6684963"/>
            <a:ext cx="6972300" cy="173037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810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40767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257300"/>
            <a:ext cx="4076700" cy="4991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8076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Main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>
                <a:latin typeface="Bookman Old Style" panose="02050604050505020204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347" y="6324600"/>
            <a:ext cx="2405307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9610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360">
          <p15:clr>
            <a:srgbClr val="FBAE40"/>
          </p15:clr>
        </p15:guide>
        <p15:guide id="3" pos="264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Tagline-Gray BG, Title &amp; Subtitle Left" preserve="1" userDrawn="1">
  <p:cSld name="RedTagline-Gray BG, Title &amp; Subtitle Lef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0" y="2362200"/>
            <a:ext cx="4267200" cy="2667000"/>
          </a:xfrm>
          <a:prstGeom prst="rect">
            <a:avLst/>
          </a:prstGeom>
          <a:solidFill>
            <a:srgbClr val="7E98AB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6200" y="2692636"/>
            <a:ext cx="4114800" cy="60960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FAE1"/>
              </a:buClr>
              <a:buSzPts val="3600"/>
              <a:buFont typeface="Calibri"/>
              <a:buNone/>
              <a:defRPr sz="3600" b="1" i="0" u="none" strike="noStrike" cap="none">
                <a:solidFill>
                  <a:srgbClr val="FFFAE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5" name="Google Shape;15;p2"/>
          <p:cNvSpPr txBox="1">
            <a:spLocks noGrp="1"/>
          </p:cNvSpPr>
          <p:nvPr>
            <p:ph type="body" idx="1"/>
          </p:nvPr>
        </p:nvSpPr>
        <p:spPr>
          <a:xfrm>
            <a:off x="-76201" y="3461795"/>
            <a:ext cx="4325367" cy="133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0" marR="0" lvl="0" indent="0" algn="ctr" rtl="0">
              <a:spcBef>
                <a:spcPts val="560"/>
              </a:spcBef>
              <a:spcAft>
                <a:spcPts val="0"/>
              </a:spcAft>
              <a:buClr>
                <a:srgbClr val="FFFAE1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FFFAE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AE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28B4D8-9A25-A44D-A161-86BE242ACDB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167" y="0"/>
            <a:ext cx="4894833" cy="6262507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6D4C24-0DAA-456F-A561-88F4775880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477000"/>
            <a:ext cx="9144000" cy="2286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pPr lvl="0"/>
            <a:r>
              <a:rPr lang="en-US" dirty="0"/>
              <a:t>Copyright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7C9571-3014-4376-9514-9F84C133C49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24600" y="6705600"/>
            <a:ext cx="2895600" cy="152400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bg1"/>
                </a:solidFill>
              </a:defRPr>
            </a:lvl1pPr>
            <a:lvl2pPr algn="r">
              <a:defRPr sz="800">
                <a:solidFill>
                  <a:schemeClr val="bg1"/>
                </a:solidFill>
              </a:defRPr>
            </a:lvl2pPr>
            <a:lvl3pPr algn="r">
              <a:defRPr sz="800">
                <a:solidFill>
                  <a:schemeClr val="bg1"/>
                </a:solidFill>
              </a:defRPr>
            </a:lvl3pPr>
            <a:lvl4pPr algn="r">
              <a:defRPr sz="800">
                <a:solidFill>
                  <a:schemeClr val="bg1"/>
                </a:solidFill>
              </a:defRPr>
            </a:lvl4pPr>
            <a:lvl5pPr algn="r"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Credit</a:t>
            </a:r>
          </a:p>
        </p:txBody>
      </p:sp>
    </p:spTree>
    <p:extLst>
      <p:ext uri="{BB962C8B-B14F-4D97-AF65-F5344CB8AC3E}">
        <p14:creationId xmlns:p14="http://schemas.microsoft.com/office/powerpoint/2010/main" val="378300182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Bar-Title and Content" preserve="1">
  <p:cSld name="RedBar-Title and Conten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0" y="228600"/>
            <a:ext cx="91440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174C79"/>
              </a:buClr>
              <a:buSzPts val="3600"/>
              <a:buFont typeface="Calibri"/>
              <a:buNone/>
              <a:defRPr sz="3600" b="1" i="0" u="none" strike="noStrike" cap="none">
                <a:solidFill>
                  <a:srgbClr val="174C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457200" y="990600"/>
            <a:ext cx="8229600" cy="55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2"/>
          </p:nvPr>
        </p:nvSpPr>
        <p:spPr>
          <a:xfrm>
            <a:off x="3886200" y="6553200"/>
            <a:ext cx="1371600" cy="9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ctr" rtl="0"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560346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Bar-Title and Content" preserve="1">
  <p:cSld name="2_RedBar-Title and Conten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0" y="228600"/>
            <a:ext cx="9144000" cy="609600"/>
          </a:xfrm>
          <a:prstGeom prst="rect">
            <a:avLst/>
          </a:prstGeom>
          <a:solidFill>
            <a:srgbClr val="FFFAE2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174C79"/>
              </a:buClr>
              <a:buSzPts val="3600"/>
              <a:buFont typeface="Calibri"/>
              <a:buNone/>
              <a:defRPr sz="3600" b="1" i="0" u="none" strike="noStrike" cap="none">
                <a:solidFill>
                  <a:srgbClr val="174C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457200" y="990600"/>
            <a:ext cx="8229600" cy="55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2"/>
          </p:nvPr>
        </p:nvSpPr>
        <p:spPr>
          <a:xfrm>
            <a:off x="3886200" y="6553200"/>
            <a:ext cx="1371600" cy="9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ctr" rtl="0"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285724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Bar-Two Content" preserve="1">
  <p:cSld name="RedBar-Two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-1" y="228600"/>
            <a:ext cx="914400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174C79"/>
              </a:buClr>
              <a:buSzPts val="3600"/>
              <a:buFont typeface="Calibri"/>
              <a:buNone/>
              <a:defRPr sz="3600" b="1" i="0" u="none" strike="noStrike" cap="none">
                <a:solidFill>
                  <a:srgbClr val="174C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457200" y="914400"/>
            <a:ext cx="4038600" cy="5615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2"/>
          </p:nvPr>
        </p:nvSpPr>
        <p:spPr>
          <a:xfrm>
            <a:off x="4648200" y="914400"/>
            <a:ext cx="4038600" cy="5615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3"/>
          </p:nvPr>
        </p:nvSpPr>
        <p:spPr>
          <a:xfrm>
            <a:off x="3817620" y="6529450"/>
            <a:ext cx="1508760" cy="9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ctr" rtl="0"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4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5536321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Bar-4-up_Comparison" preserve="1">
  <p:cSld name="RedBar-4-up_Compariso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174C79"/>
              </a:buClr>
              <a:buSzPts val="3600"/>
              <a:buFont typeface="Calibri"/>
              <a:buNone/>
              <a:defRPr sz="3600" b="1" i="0" u="none" strike="noStrike" cap="none">
                <a:solidFill>
                  <a:srgbClr val="174C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57201" y="1600200"/>
            <a:ext cx="4040188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3"/>
          </p:nvPr>
        </p:nvSpPr>
        <p:spPr>
          <a:xfrm>
            <a:off x="4645026" y="960438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4"/>
          </p:nvPr>
        </p:nvSpPr>
        <p:spPr>
          <a:xfrm>
            <a:off x="4645026" y="1600200"/>
            <a:ext cx="40417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5"/>
          </p:nvPr>
        </p:nvSpPr>
        <p:spPr>
          <a:xfrm>
            <a:off x="457200" y="3581400"/>
            <a:ext cx="4038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6"/>
          </p:nvPr>
        </p:nvSpPr>
        <p:spPr>
          <a:xfrm>
            <a:off x="457200" y="4191000"/>
            <a:ext cx="4040188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7"/>
          </p:nvPr>
        </p:nvSpPr>
        <p:spPr>
          <a:xfrm>
            <a:off x="4648200" y="3581400"/>
            <a:ext cx="4038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8"/>
          </p:nvPr>
        </p:nvSpPr>
        <p:spPr>
          <a:xfrm>
            <a:off x="4645025" y="4191000"/>
            <a:ext cx="40417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9"/>
          </p:nvPr>
        </p:nvSpPr>
        <p:spPr>
          <a:xfrm>
            <a:off x="3817620" y="5996050"/>
            <a:ext cx="1508760" cy="9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ctr" rtl="0"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3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5091450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Bar-Six Content Placeholders" preserve="1">
  <p:cSld name="RedBar-Six Content Placeholder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0" y="228600"/>
            <a:ext cx="91440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174C79"/>
              </a:buClr>
              <a:buSzPts val="3600"/>
              <a:buFont typeface="Calibri"/>
              <a:buNone/>
              <a:defRPr sz="3600" b="1" i="0" u="none" strike="noStrike" cap="none">
                <a:solidFill>
                  <a:srgbClr val="174C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533400" y="1066800"/>
            <a:ext cx="8153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533400" y="2011680"/>
            <a:ext cx="8153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3"/>
          </p:nvPr>
        </p:nvSpPr>
        <p:spPr>
          <a:xfrm>
            <a:off x="533400" y="2880360"/>
            <a:ext cx="8153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4"/>
          </p:nvPr>
        </p:nvSpPr>
        <p:spPr>
          <a:xfrm>
            <a:off x="533400" y="3672840"/>
            <a:ext cx="8153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5"/>
          </p:nvPr>
        </p:nvSpPr>
        <p:spPr>
          <a:xfrm>
            <a:off x="533400" y="4617720"/>
            <a:ext cx="8153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6"/>
          </p:nvPr>
        </p:nvSpPr>
        <p:spPr>
          <a:xfrm>
            <a:off x="533400" y="5638800"/>
            <a:ext cx="8153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7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832172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RedBar-Title and Content" preserve="1">
  <p:cSld name="1_RedBar-Title and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2057400" y="422209"/>
            <a:ext cx="679591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174C79"/>
              </a:buClr>
              <a:buSzPts val="3600"/>
              <a:buFont typeface="Calibri"/>
              <a:buNone/>
              <a:defRPr sz="3600" b="1" i="0" u="none" strike="noStrike" cap="none">
                <a:solidFill>
                  <a:srgbClr val="174C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457200" y="1524000"/>
            <a:ext cx="82296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2"/>
          </p:nvPr>
        </p:nvSpPr>
        <p:spPr>
          <a:xfrm>
            <a:off x="3886200" y="6553200"/>
            <a:ext cx="1371600" cy="9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ctr" rtl="0"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3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4"/>
          </p:nvPr>
        </p:nvSpPr>
        <p:spPr>
          <a:xfrm>
            <a:off x="0" y="0"/>
            <a:ext cx="2057400" cy="1295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FFFAE1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FFFAE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ctr" rtl="0">
              <a:spcBef>
                <a:spcPts val="560"/>
              </a:spcBef>
              <a:spcAft>
                <a:spcPts val="0"/>
              </a:spcAft>
              <a:buClr>
                <a:srgbClr val="FFFAE1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FFFAE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ctr" rtl="0">
              <a:spcBef>
                <a:spcPts val="480"/>
              </a:spcBef>
              <a:spcAft>
                <a:spcPts val="0"/>
              </a:spcAft>
              <a:buClr>
                <a:srgbClr val="FFFAE1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AE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FFFAE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ctr" rtl="0">
              <a:spcBef>
                <a:spcPts val="400"/>
              </a:spcBef>
              <a:spcAft>
                <a:spcPts val="0"/>
              </a:spcAft>
              <a:buClr>
                <a:srgbClr val="FFFAE1"/>
              </a:buClr>
              <a:buSzPts val="2000"/>
              <a:buFont typeface="Arial"/>
              <a:buNone/>
              <a:defRPr sz="2000" b="1" i="0" u="none" strike="noStrike" cap="none">
                <a:solidFill>
                  <a:srgbClr val="FFFAE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303108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Bar-Two-Up Comparison" preserve="1">
  <p:cSld name="RedBar-Two-Up Comparis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174C79"/>
              </a:buClr>
              <a:buSzPts val="3600"/>
              <a:buFont typeface="Calibri"/>
              <a:buNone/>
              <a:defRPr sz="3600" b="1" i="0" u="none" strike="noStrike" cap="none">
                <a:solidFill>
                  <a:srgbClr val="174C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body" idx="2"/>
          </p:nvPr>
        </p:nvSpPr>
        <p:spPr>
          <a:xfrm>
            <a:off x="457201" y="1600200"/>
            <a:ext cx="4040188" cy="4912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body" idx="3"/>
          </p:nvPr>
        </p:nvSpPr>
        <p:spPr>
          <a:xfrm>
            <a:off x="4645026" y="960438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body" idx="4"/>
          </p:nvPr>
        </p:nvSpPr>
        <p:spPr>
          <a:xfrm>
            <a:off x="4645026" y="1600200"/>
            <a:ext cx="4041775" cy="4912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body" idx="5"/>
          </p:nvPr>
        </p:nvSpPr>
        <p:spPr>
          <a:xfrm>
            <a:off x="3817620" y="6529450"/>
            <a:ext cx="1508760" cy="9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ctr" rtl="0"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body" idx="6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1346412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Bar-Content with Left Side-Caption" preserve="1">
  <p:cSld name="RedBar-Content with Left Side-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457201" y="304800"/>
            <a:ext cx="3008313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174C79"/>
              </a:buClr>
              <a:buSzPts val="1800"/>
              <a:buFont typeface="Calibri"/>
              <a:buNone/>
              <a:defRPr sz="1800" b="1" i="0" u="none" strike="noStrike" cap="none">
                <a:solidFill>
                  <a:srgbClr val="174C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1"/>
          </p:nvPr>
        </p:nvSpPr>
        <p:spPr>
          <a:xfrm>
            <a:off x="457201" y="1143000"/>
            <a:ext cx="3008313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3575050" y="304800"/>
            <a:ext cx="5111751" cy="6179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3"/>
          </p:nvPr>
        </p:nvSpPr>
        <p:spPr>
          <a:xfrm>
            <a:off x="5445125" y="6488875"/>
            <a:ext cx="1371600" cy="9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ctr" rtl="0"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4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354998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Bar-Content with Right Side-Caption" preserve="1">
  <p:cSld name="RedBar-Content with Right Side-Capti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5678487" y="304800"/>
            <a:ext cx="3008313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174C79"/>
              </a:buClr>
              <a:buSzPts val="1800"/>
              <a:buFont typeface="Calibri"/>
              <a:buNone/>
              <a:defRPr sz="1800" b="1" i="0" u="none" strike="noStrike" cap="none">
                <a:solidFill>
                  <a:srgbClr val="174C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5678487" y="1143000"/>
            <a:ext cx="3008313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2"/>
          </p:nvPr>
        </p:nvSpPr>
        <p:spPr>
          <a:xfrm>
            <a:off x="457200" y="304800"/>
            <a:ext cx="5111751" cy="6179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body" idx="3"/>
          </p:nvPr>
        </p:nvSpPr>
        <p:spPr>
          <a:xfrm>
            <a:off x="2327275" y="6488875"/>
            <a:ext cx="1371600" cy="9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ctr" rtl="0"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body" idx="4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8642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790701"/>
            <a:ext cx="4076700" cy="4457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819274"/>
            <a:ext cx="4076700" cy="4429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5C6490-6A8B-B248-AD66-D6A5CA8314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2900" y="1153274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7C8681F-9770-9241-85EA-02518434720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724400" y="1181100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293934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Bar-Picture with Caption" preserve="1">
  <p:cSld name="RedBar-Picture with Ca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1828800" y="5253037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174C79"/>
              </a:buClr>
              <a:buSzPts val="2400"/>
              <a:buFont typeface="Calibri"/>
              <a:buNone/>
              <a:defRPr sz="2400" b="1" i="0" u="none" strike="noStrike" cap="none">
                <a:solidFill>
                  <a:srgbClr val="174C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>
            <a:off x="1828800" y="5895975"/>
            <a:ext cx="54864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>
            <a:spLocks noGrp="1"/>
          </p:cNvSpPr>
          <p:nvPr>
            <p:ph type="pic" idx="2"/>
          </p:nvPr>
        </p:nvSpPr>
        <p:spPr>
          <a:xfrm>
            <a:off x="1028700" y="128650"/>
            <a:ext cx="7086600" cy="4944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3"/>
          </p:nvPr>
        </p:nvSpPr>
        <p:spPr>
          <a:xfrm>
            <a:off x="3886200" y="5081650"/>
            <a:ext cx="1371600" cy="9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ctr" rtl="0"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4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6629749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Bar-Title and Video" preserve="1">
  <p:cSld name="RedBar-Title and Video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-2251" y="228600"/>
            <a:ext cx="9172252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174C79"/>
              </a:buClr>
              <a:buSzPts val="3600"/>
              <a:buFont typeface="Calibri"/>
              <a:buNone/>
              <a:defRPr sz="3600" b="1" i="0" u="none" strike="noStrike" cap="none">
                <a:solidFill>
                  <a:srgbClr val="174C7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2"/>
          <p:cNvSpPr>
            <a:spLocks noGrp="1"/>
          </p:cNvSpPr>
          <p:nvPr>
            <p:ph type="media" idx="2"/>
          </p:nvPr>
        </p:nvSpPr>
        <p:spPr>
          <a:xfrm>
            <a:off x="0" y="1066799"/>
            <a:ext cx="9144000" cy="5315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6" name="Google Shape;86;p12"/>
          <p:cNvSpPr txBox="1">
            <a:spLocks noGrp="1"/>
          </p:cNvSpPr>
          <p:nvPr>
            <p:ph type="body" idx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45700" bIns="0" anchor="t" anchorCtr="0"/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840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8">
          <p15:clr>
            <a:srgbClr val="FBAE40"/>
          </p15:clr>
        </p15:guide>
        <p15:guide id="3" pos="5136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 &amp; Sub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276600"/>
            <a:ext cx="5715000" cy="1752600"/>
          </a:xfrm>
          <a:prstGeom prst="rect">
            <a:avLst/>
          </a:prstGeom>
          <a:solidFill>
            <a:srgbClr val="002060">
              <a:alpha val="47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429000"/>
            <a:ext cx="51054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28600" y="4114800"/>
            <a:ext cx="5105400" cy="685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420915935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 &amp; Subtit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733800" y="4260273"/>
            <a:ext cx="5181600" cy="69272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9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51384273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-Onl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581400"/>
            <a:ext cx="51054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69799426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Gray BG, Title-Onl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hoto Credit3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73393596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SimpleTitle&amp;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0" y="2130426"/>
            <a:ext cx="9144000" cy="1470025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rgbClr val="6A6A6A"/>
                </a:solidFill>
                <a:latin typeface="ArumSans Regul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106790565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Text abov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2906714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6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114786170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Tagline-Title abov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2775099"/>
            <a:ext cx="7772400" cy="1362075"/>
          </a:xfrm>
          <a:prstGeom prst="rect">
            <a:avLst/>
          </a:prstGeom>
        </p:spPr>
        <p:txBody>
          <a:bodyPr anchor="b" anchorCtr="0"/>
          <a:lstStyle>
            <a:lvl1pPr algn="l">
              <a:spcBef>
                <a:spcPts val="480"/>
              </a:spcBef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4138613"/>
            <a:ext cx="7772400" cy="1500187"/>
          </a:xfrm>
          <a:prstGeom prst="rect">
            <a:avLst/>
          </a:prstGeom>
        </p:spPr>
        <p:txBody>
          <a:bodyPr anchor="t" anchorCtr="0"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422066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  <p:sp>
        <p:nvSpPr>
          <p:cNvPr id="5" name="Copyright" descr="©McGraw-Hill Education. All rights reserved. Authorized only for instructor use in the classroom.  No reproduction or further distribution permitted without the prior written consent of McGraw-Hill Education.&#10;"/>
          <p:cNvSpPr txBox="1">
            <a:spLocks/>
          </p:cNvSpPr>
          <p:nvPr userDrawn="1"/>
        </p:nvSpPr>
        <p:spPr>
          <a:xfrm>
            <a:off x="0" y="6734025"/>
            <a:ext cx="9144000" cy="17175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©McGraw-Hill Education. All rights reserved. Authorized </a:t>
            </a:r>
            <a:r>
              <a:rPr lang="en-US" sz="3200" kern="1200" dirty="0">
                <a:solidFill>
                  <a:srgbClr val="6A6A6A"/>
                </a:solidFill>
                <a:effectLst/>
                <a:latin typeface="+mn-lt"/>
                <a:ea typeface="+mn-ea"/>
                <a:cs typeface="+mn-cs"/>
              </a:rPr>
              <a:t>only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6A6A6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for instructor use in the classroom.  No reproduction or further distribution permitted without the prior written consent of 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351979539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56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800"/>
            </a:lvl1pPr>
            <a:lvl2pPr>
              <a:spcAft>
                <a:spcPts val="800"/>
              </a:spcAft>
              <a:defRPr sz="2400"/>
            </a:lvl2pPr>
            <a:lvl3pPr>
              <a:spcAft>
                <a:spcPts val="800"/>
              </a:spcAft>
              <a:defRPr sz="2000"/>
            </a:lvl3pPr>
            <a:lvl4pPr>
              <a:spcAft>
                <a:spcPts val="800"/>
              </a:spcAft>
              <a:defRPr sz="18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86200" y="655320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0821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Horizontal Mai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28380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900" y="4343400"/>
            <a:ext cx="8458200" cy="1905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 marL="455613" indent="0">
              <a:buNone/>
              <a:defRPr/>
            </a:lvl4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100" y="6684963"/>
            <a:ext cx="6972300" cy="173037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4378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Six Content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39762"/>
          </a:xfrm>
          <a:prstGeom prst="rect">
            <a:avLst/>
          </a:prstGeom>
        </p:spPr>
        <p:txBody>
          <a:bodyPr/>
          <a:lstStyle>
            <a:lvl1pPr>
              <a:defRPr lang="en-US" sz="3600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" name="Content Placeholder 1"/>
          <p:cNvSpPr>
            <a:spLocks noGrp="1"/>
          </p:cNvSpPr>
          <p:nvPr>
            <p:ph sz="quarter" idx="12"/>
          </p:nvPr>
        </p:nvSpPr>
        <p:spPr>
          <a:xfrm>
            <a:off x="533400" y="1066800"/>
            <a:ext cx="8153400" cy="8382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33400" y="2011680"/>
            <a:ext cx="8153400" cy="7620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4"/>
          </p:nvPr>
        </p:nvSpPr>
        <p:spPr>
          <a:xfrm>
            <a:off x="533400" y="2880360"/>
            <a:ext cx="8153400" cy="6858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5"/>
          </p:nvPr>
        </p:nvSpPr>
        <p:spPr>
          <a:xfrm>
            <a:off x="533400" y="3672840"/>
            <a:ext cx="8153400" cy="8382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5"/>
          <p:cNvSpPr>
            <a:spLocks noGrp="1"/>
          </p:cNvSpPr>
          <p:nvPr>
            <p:ph sz="quarter" idx="10"/>
          </p:nvPr>
        </p:nvSpPr>
        <p:spPr>
          <a:xfrm>
            <a:off x="533400" y="4617720"/>
            <a:ext cx="8153400" cy="9144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6"/>
          <p:cNvSpPr>
            <a:spLocks noGrp="1"/>
          </p:cNvSpPr>
          <p:nvPr>
            <p:ph sz="quarter" idx="11"/>
          </p:nvPr>
        </p:nvSpPr>
        <p:spPr>
          <a:xfrm>
            <a:off x="533400" y="5638800"/>
            <a:ext cx="8153400" cy="7620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hoto Credit"/>
          <p:cNvSpPr>
            <a:spLocks noGrp="1"/>
          </p:cNvSpPr>
          <p:nvPr>
            <p:ph type="body" sz="quarter" idx="16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17968073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Title"/>
          <p:cNvSpPr>
            <a:spLocks noGrp="1"/>
          </p:cNvSpPr>
          <p:nvPr>
            <p:ph type="title"/>
          </p:nvPr>
        </p:nvSpPr>
        <p:spPr>
          <a:xfrm>
            <a:off x="-1" y="228600"/>
            <a:ext cx="9144001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457200" y="914400"/>
            <a:ext cx="4038600" cy="561594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038600" cy="561594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3812583" y="6529450"/>
            <a:ext cx="1513797" cy="127072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description(s)</a:t>
            </a:r>
          </a:p>
        </p:txBody>
      </p:sp>
      <p:sp>
        <p:nvSpPr>
          <p:cNvPr id="10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46716164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Two-Up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sz="half" idx="2"/>
          </p:nvPr>
        </p:nvSpPr>
        <p:spPr>
          <a:xfrm>
            <a:off x="457201" y="1600200"/>
            <a:ext cx="4040188" cy="4912202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4"/>
          </p:nvPr>
        </p:nvSpPr>
        <p:spPr>
          <a:xfrm>
            <a:off x="4645026" y="1600200"/>
            <a:ext cx="4041775" cy="4912202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3817620" y="6529450"/>
            <a:ext cx="150876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description(s)</a:t>
            </a:r>
          </a:p>
        </p:txBody>
      </p:sp>
      <p:sp>
        <p:nvSpPr>
          <p:cNvPr id="12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457872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4-up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sz="half" idx="2"/>
          </p:nvPr>
        </p:nvSpPr>
        <p:spPr>
          <a:xfrm>
            <a:off x="457201" y="1600200"/>
            <a:ext cx="4040188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4"/>
          </p:nvPr>
        </p:nvSpPr>
        <p:spPr>
          <a:xfrm>
            <a:off x="4645026" y="1600200"/>
            <a:ext cx="4041775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Header 3"/>
          <p:cNvSpPr>
            <a:spLocks noGrp="1"/>
          </p:cNvSpPr>
          <p:nvPr>
            <p:ph type="body" sz="quarter" idx="12"/>
          </p:nvPr>
        </p:nvSpPr>
        <p:spPr>
          <a:xfrm>
            <a:off x="457200" y="35814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4"/>
          </p:nvPr>
        </p:nvSpPr>
        <p:spPr>
          <a:xfrm>
            <a:off x="457200" y="4191000"/>
            <a:ext cx="4040188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Header 4"/>
          <p:cNvSpPr>
            <a:spLocks noGrp="1"/>
          </p:cNvSpPr>
          <p:nvPr>
            <p:ph type="body" sz="quarter" idx="13"/>
          </p:nvPr>
        </p:nvSpPr>
        <p:spPr>
          <a:xfrm>
            <a:off x="4648200" y="35814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20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5" name="Content Placeholder 4"/>
          <p:cNvSpPr>
            <a:spLocks noGrp="1"/>
          </p:cNvSpPr>
          <p:nvPr>
            <p:ph sz="quarter" idx="15"/>
          </p:nvPr>
        </p:nvSpPr>
        <p:spPr>
          <a:xfrm>
            <a:off x="4645025" y="4191000"/>
            <a:ext cx="4041775" cy="175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000"/>
            </a:lvl1pPr>
            <a:lvl2pPr>
              <a:spcAft>
                <a:spcPts val="800"/>
              </a:spcAft>
              <a:defRPr sz="1800"/>
            </a:lvl2pPr>
            <a:lvl3pPr>
              <a:spcAft>
                <a:spcPts val="800"/>
              </a:spcAft>
              <a:defRPr sz="1600"/>
            </a:lvl3pPr>
            <a:lvl4pPr>
              <a:spcAft>
                <a:spcPts val="800"/>
              </a:spcAft>
              <a:defRPr sz="1400"/>
            </a:lvl4pPr>
            <a:lvl5pPr>
              <a:spcAft>
                <a:spcPts val="800"/>
              </a:spcAft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17620" y="5996050"/>
            <a:ext cx="150876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description(s)</a:t>
            </a:r>
          </a:p>
        </p:txBody>
      </p:sp>
      <p:sp>
        <p:nvSpPr>
          <p:cNvPr id="1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84394507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Content with Left Sid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457201" y="304800"/>
            <a:ext cx="3008313" cy="838200"/>
          </a:xfrm>
          <a:prstGeom prst="rect">
            <a:avLst/>
          </a:prstGeom>
        </p:spPr>
        <p:txBody>
          <a:bodyPr anchor="b"/>
          <a:lstStyle>
            <a:lvl1pPr algn="l">
              <a:defRPr sz="1800" b="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"/>
          <p:cNvSpPr>
            <a:spLocks noGrp="1"/>
          </p:cNvSpPr>
          <p:nvPr>
            <p:ph type="body" sz="half" idx="2"/>
          </p:nvPr>
        </p:nvSpPr>
        <p:spPr>
          <a:xfrm>
            <a:off x="457201" y="1143000"/>
            <a:ext cx="3008313" cy="533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3575050" y="304800"/>
            <a:ext cx="5111751" cy="6179819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5445125" y="6488875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8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27954301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Content with Right Side-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5678487" y="304800"/>
            <a:ext cx="3008313" cy="838200"/>
          </a:xfrm>
          <a:prstGeom prst="rect">
            <a:avLst/>
          </a:prstGeom>
        </p:spPr>
        <p:txBody>
          <a:bodyPr anchor="b"/>
          <a:lstStyle>
            <a:lvl1pPr algn="l">
              <a:defRPr sz="1800" b="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"/>
          <p:cNvSpPr>
            <a:spLocks noGrp="1"/>
          </p:cNvSpPr>
          <p:nvPr>
            <p:ph type="body" sz="half" idx="2"/>
          </p:nvPr>
        </p:nvSpPr>
        <p:spPr>
          <a:xfrm>
            <a:off x="5678487" y="1143000"/>
            <a:ext cx="3008313" cy="533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457200" y="304800"/>
            <a:ext cx="5111751" cy="6179819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Jump Link"/>
          <p:cNvSpPr>
            <a:spLocks noGrp="1"/>
          </p:cNvSpPr>
          <p:nvPr>
            <p:ph type="body" sz="quarter" idx="12" hasCustomPrompt="1"/>
          </p:nvPr>
        </p:nvSpPr>
        <p:spPr>
          <a:xfrm>
            <a:off x="2327275" y="6488875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59353295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1828800" y="5253037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"/>
          <p:cNvSpPr>
            <a:spLocks noGrp="1"/>
          </p:cNvSpPr>
          <p:nvPr>
            <p:ph type="body" sz="half" idx="2"/>
          </p:nvPr>
        </p:nvSpPr>
        <p:spPr>
          <a:xfrm>
            <a:off x="1828800" y="5895975"/>
            <a:ext cx="5486400" cy="60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1"/>
          <p:cNvSpPr>
            <a:spLocks noGrp="1"/>
          </p:cNvSpPr>
          <p:nvPr>
            <p:ph type="pic" idx="1"/>
          </p:nvPr>
        </p:nvSpPr>
        <p:spPr>
          <a:xfrm>
            <a:off x="1028700" y="128650"/>
            <a:ext cx="7086600" cy="494462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7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86200" y="508165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08252312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Bar-Title and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-2251" y="228600"/>
            <a:ext cx="9172252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Media Placeholder 5"/>
          <p:cNvSpPr>
            <a:spLocks noGrp="1"/>
          </p:cNvSpPr>
          <p:nvPr>
            <p:ph type="media" sz="quarter" idx="11"/>
          </p:nvPr>
        </p:nvSpPr>
        <p:spPr>
          <a:xfrm>
            <a:off x="0" y="1066799"/>
            <a:ext cx="9144000" cy="531595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Video Credit"/>
          <p:cNvSpPr>
            <a:spLocks noGrp="1"/>
          </p:cNvSpPr>
          <p:nvPr>
            <p:ph type="body" sz="quarter" idx="12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Video Credit Here</a:t>
            </a:r>
          </a:p>
        </p:txBody>
      </p:sp>
    </p:spTree>
    <p:extLst>
      <p:ext uri="{BB962C8B-B14F-4D97-AF65-F5344CB8AC3E}">
        <p14:creationId xmlns:p14="http://schemas.microsoft.com/office/powerpoint/2010/main" val="266230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8">
          <p15:clr>
            <a:srgbClr val="FBAE40"/>
          </p15:clr>
        </p15:guide>
        <p15:guide id="3" pos="5136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Main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>
                <a:latin typeface="Bookman Old Style" panose="02050604050505020204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347" y="6324600"/>
            <a:ext cx="2405307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99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360">
          <p15:clr>
            <a:srgbClr val="FBAE40"/>
          </p15:clr>
        </p15:guide>
        <p15:guide id="3" pos="264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790701"/>
            <a:ext cx="4076700" cy="4457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819274"/>
            <a:ext cx="4076700" cy="4429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5C6490-6A8B-B248-AD66-D6A5CA8314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2900" y="1153274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7C8681F-9770-9241-85EA-02518434720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724400" y="1181100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947625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40767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257300"/>
            <a:ext cx="4076700" cy="4991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32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Horizontal Mai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28380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900" y="4343400"/>
            <a:ext cx="8458200" cy="1905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 marL="455613" indent="0">
              <a:buNone/>
              <a:defRPr/>
            </a:lvl4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100" y="6684963"/>
            <a:ext cx="6972300" cy="173037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654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40767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257300"/>
            <a:ext cx="4076700" cy="4991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5907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Gray BG, Title &amp; Subtitle Left1_Title &amp; Subtitl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2766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429000"/>
            <a:ext cx="51054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28600" y="4114800"/>
            <a:ext cx="5105400" cy="685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22014628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Gray BG, Title &amp; Subtitle Left1_Title &amp; Subtitl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609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733800" y="4260273"/>
            <a:ext cx="5181600" cy="69272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1pPr>
            <a:lvl2pPr marL="4572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2pPr>
            <a:lvl3pPr marL="9144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3pPr>
            <a:lvl4pPr marL="13716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4pPr>
            <a:lvl5pPr marL="1828800" indent="0" algn="r">
              <a:buNone/>
              <a:defRPr sz="2000" b="0">
                <a:solidFill>
                  <a:schemeClr val="bg1"/>
                </a:solidFill>
                <a:latin typeface="ArumSans Bold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94257422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Gray BG, Title Onl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228600" y="3581400"/>
            <a:ext cx="51054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2113322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Gray BG, Title Onl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Background"/>
          <p:cNvSpPr/>
          <p:nvPr userDrawn="1"/>
        </p:nvSpPr>
        <p:spPr>
          <a:xfrm>
            <a:off x="3429000" y="3429000"/>
            <a:ext cx="5715000" cy="1752600"/>
          </a:xfrm>
          <a:prstGeom prst="rect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3733800" y="3581400"/>
            <a:ext cx="5181600" cy="13716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79350173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SimpleTitle&amp;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ctrTitle"/>
          </p:nvPr>
        </p:nvSpPr>
        <p:spPr>
          <a:xfrm>
            <a:off x="0" y="2130426"/>
            <a:ext cx="9144000" cy="1470025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rgbClr val="6A6A6A"/>
                </a:solidFill>
                <a:latin typeface="ArumSans Regul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89881406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Text abov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906714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25615242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RedBar-Title abov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>
            <a:spLocks noGrp="1"/>
          </p:cNvSpPr>
          <p:nvPr>
            <p:ph type="title"/>
          </p:nvPr>
        </p:nvSpPr>
        <p:spPr>
          <a:xfrm>
            <a:off x="685800" y="2775099"/>
            <a:ext cx="7772400" cy="1362075"/>
          </a:xfrm>
          <a:prstGeom prst="rect">
            <a:avLst/>
          </a:prstGeom>
        </p:spPr>
        <p:txBody>
          <a:bodyPr anchor="b" anchorCtr="0"/>
          <a:lstStyle>
            <a:lvl1pPr algn="l">
              <a:spcBef>
                <a:spcPts val="480"/>
              </a:spcBef>
              <a:defRPr sz="3600" b="1" cap="all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/>
          <p:cNvSpPr>
            <a:spLocks noGrp="1"/>
          </p:cNvSpPr>
          <p:nvPr>
            <p:ph type="body" idx="1"/>
          </p:nvPr>
        </p:nvSpPr>
        <p:spPr>
          <a:xfrm>
            <a:off x="685800" y="4138613"/>
            <a:ext cx="7772400" cy="1500187"/>
          </a:xfrm>
          <a:prstGeom prst="rect">
            <a:avLst/>
          </a:prstGeom>
        </p:spPr>
        <p:txBody>
          <a:bodyPr anchor="t" anchorCtr="0"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6A6A6A"/>
                </a:solidFill>
                <a:latin typeface="ArumSans Regul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0" y="6705600"/>
            <a:ext cx="26670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71896714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Main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>
                <a:latin typeface="Bookman Old Style" panose="02050604050505020204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347" y="6324600"/>
            <a:ext cx="2405307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5289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360">
          <p15:clr>
            <a:srgbClr val="FBAE40"/>
          </p15:clr>
        </p15:guide>
        <p15:guide id="3" pos="264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Main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>
                <a:latin typeface="Bookman Old Style" panose="02050604050505020204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347" y="6324600"/>
            <a:ext cx="2405307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428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360">
          <p15:clr>
            <a:srgbClr val="FBAE40"/>
          </p15:clr>
        </p15:guide>
        <p15:guide id="3" pos="264">
          <p15:clr>
            <a:srgbClr val="FBAE4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790701"/>
            <a:ext cx="4076700" cy="445769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819274"/>
            <a:ext cx="4076700" cy="4429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5C6490-6A8B-B248-AD66-D6A5CA8314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2900" y="1153274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7C8681F-9770-9241-85EA-02518434720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724400" y="1181100"/>
            <a:ext cx="4076700" cy="638175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7076380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Horizontal Mai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8458200" cy="28380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900" y="4343400"/>
            <a:ext cx="8458200" cy="1905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 marL="455613" indent="0">
              <a:buNone/>
              <a:defRPr/>
            </a:lvl4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100" y="6684963"/>
            <a:ext cx="6972300" cy="173037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800" dirty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 algn="r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153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</p15:sldGuideLst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mparison Placehol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A4407840-F6A4-4638-BB2F-9FBAA1A814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04800"/>
            <a:ext cx="8458200" cy="67861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D13536C2-DC17-4031-9948-17E37EF9911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42900" y="1276709"/>
            <a:ext cx="4076700" cy="497169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B2D170F-7AF9-40BB-A11B-08474DF5C3A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724400" y="1257300"/>
            <a:ext cx="4076700" cy="4991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</a:lstStyle>
          <a:p>
            <a:pPr lvl="0"/>
            <a:r>
              <a:rPr lang="en-US" dirty="0"/>
              <a:t>Slide Content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Appendix Link">
            <a:extLst>
              <a:ext uri="{FF2B5EF4-FFF2-40B4-BE49-F238E27FC236}">
                <a16:creationId xmlns:a16="http://schemas.microsoft.com/office/drawing/2014/main" id="{24E3FC7A-8095-4466-BF43-4B6D04A5D8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9564" y="6324600"/>
            <a:ext cx="2404872" cy="190500"/>
          </a:xfrm>
        </p:spPr>
        <p:txBody>
          <a:bodyPr anchor="b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dirty="0"/>
              <a:t>Add text alternative link, if needed.</a:t>
            </a:r>
          </a:p>
        </p:txBody>
      </p:sp>
      <p:sp>
        <p:nvSpPr>
          <p:cNvPr id="9" name="Image Credit">
            <a:extLst>
              <a:ext uri="{FF2B5EF4-FFF2-40B4-BE49-F238E27FC236}">
                <a16:creationId xmlns:a16="http://schemas.microsoft.com/office/drawing/2014/main" id="{29651301-3A88-4CBC-9B7F-A569599DC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099" y="6684963"/>
            <a:ext cx="6972301" cy="173037"/>
          </a:xfrm>
        </p:spPr>
        <p:txBody>
          <a:bodyPr anchor="ctr">
            <a:noAutofit/>
          </a:bodyPr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algn="r">
              <a:defRPr sz="900"/>
            </a:lvl2pPr>
            <a:lvl3pPr algn="r">
              <a:defRPr sz="900"/>
            </a:lvl3pPr>
            <a:lvl4pPr algn="r">
              <a:defRPr sz="900"/>
            </a:lvl4pPr>
            <a:lvl5pPr algn="r">
              <a:defRPr sz="900"/>
            </a:lvl5pPr>
          </a:lstStyle>
          <a:p>
            <a:pPr lvl="0"/>
            <a:r>
              <a:rPr lang="en-US" dirty="0"/>
              <a:t>Insert Image Credit Here</a:t>
            </a:r>
          </a:p>
        </p:txBody>
      </p:sp>
      <p:sp>
        <p:nvSpPr>
          <p:cNvPr id="3" name="Slide Number Placeholder">
            <a:extLst>
              <a:ext uri="{FF2B5EF4-FFF2-40B4-BE49-F238E27FC236}">
                <a16:creationId xmlns:a16="http://schemas.microsoft.com/office/drawing/2014/main" id="{745DF60F-BF33-428F-883B-9C19F8378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51E55-6873-49E2-B8D5-2F265E6F1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942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>
          <p15:clr>
            <a:srgbClr val="FBAE40"/>
          </p15:clr>
        </p15:guide>
        <p15:guide id="2" orient="horz" pos="2736">
          <p15:clr>
            <a:srgbClr val="FBAE40"/>
          </p15:clr>
        </p15:guide>
        <p15:guide id="3" pos="2880">
          <p15:clr>
            <a:srgbClr val="FBAE40"/>
          </p15:clr>
        </p15:guide>
        <p15:guide id="4" pos="2976">
          <p15:clr>
            <a:srgbClr val="FBAE40"/>
          </p15:clr>
        </p15:guide>
        <p15:guide id="5" pos="2784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Footer_Appendix_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Jump Link"/>
          <p:cNvSpPr>
            <a:spLocks noGrp="1"/>
          </p:cNvSpPr>
          <p:nvPr>
            <p:ph type="body" sz="quarter" idx="11" hasCustomPrompt="1"/>
          </p:nvPr>
        </p:nvSpPr>
        <p:spPr>
          <a:xfrm>
            <a:off x="3467100" y="6477000"/>
            <a:ext cx="2209800" cy="152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 baseline="0">
                <a:solidFill>
                  <a:srgbClr val="6A6A6A"/>
                </a:solidFill>
              </a:defRPr>
            </a:lvl1pPr>
          </a:lstStyle>
          <a:p>
            <a:pPr lvl="0"/>
            <a:r>
              <a:rPr lang="en-US" dirty="0"/>
              <a:t>Jump back to slide containing original image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990600"/>
            <a:ext cx="8229600" cy="54102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4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8078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Footer_Appendix_2-up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57200" y="1600200"/>
            <a:ext cx="4038600" cy="4800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117974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648200" y="1600200"/>
            <a:ext cx="4114800" cy="4800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Jump link"/>
          <p:cNvSpPr>
            <a:spLocks noGrp="1"/>
          </p:cNvSpPr>
          <p:nvPr>
            <p:ph type="body" sz="quarter" idx="13" hasCustomPrompt="1"/>
          </p:nvPr>
        </p:nvSpPr>
        <p:spPr>
          <a:xfrm>
            <a:off x="3467100" y="6477000"/>
            <a:ext cx="2209800" cy="152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 baseline="0">
                <a:solidFill>
                  <a:srgbClr val="6A6A6A"/>
                </a:solidFill>
              </a:defRPr>
            </a:lvl1pPr>
          </a:lstStyle>
          <a:p>
            <a:pPr lvl="0"/>
            <a:r>
              <a:rPr lang="en-US" dirty="0"/>
              <a:t>Jump back to slide containing original image</a:t>
            </a:r>
          </a:p>
        </p:txBody>
      </p:sp>
    </p:spTree>
    <p:extLst>
      <p:ext uri="{BB962C8B-B14F-4D97-AF65-F5344CB8AC3E}">
        <p14:creationId xmlns:p14="http://schemas.microsoft.com/office/powerpoint/2010/main" val="358118936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d Bar Footer_Appendix_4-up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/>
          <p:cNvSpPr>
            <a:spLocks noGrp="1"/>
          </p:cNvSpPr>
          <p:nvPr>
            <p:ph type="title"/>
          </p:nvPr>
        </p:nvSpPr>
        <p:spPr>
          <a:xfrm>
            <a:off x="-20713" y="228600"/>
            <a:ext cx="9185426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Header 1"/>
          <p:cNvSpPr>
            <a:spLocks noGrp="1"/>
          </p:cNvSpPr>
          <p:nvPr>
            <p:ph type="body" idx="1"/>
          </p:nvPr>
        </p:nvSpPr>
        <p:spPr>
          <a:xfrm>
            <a:off x="457201" y="960438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457200" y="1600200"/>
            <a:ext cx="4038600" cy="19812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Header 2"/>
          <p:cNvSpPr>
            <a:spLocks noGrp="1"/>
          </p:cNvSpPr>
          <p:nvPr>
            <p:ph type="body" sz="quarter" idx="3"/>
          </p:nvPr>
        </p:nvSpPr>
        <p:spPr>
          <a:xfrm>
            <a:off x="4645026" y="960438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648200" y="1600200"/>
            <a:ext cx="4038600" cy="19812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Header 3"/>
          <p:cNvSpPr>
            <a:spLocks noGrp="1"/>
          </p:cNvSpPr>
          <p:nvPr>
            <p:ph type="body" sz="quarter" idx="12"/>
          </p:nvPr>
        </p:nvSpPr>
        <p:spPr>
          <a:xfrm>
            <a:off x="457200" y="36576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1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57200" y="4267200"/>
            <a:ext cx="4038600" cy="2133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Header 4"/>
          <p:cNvSpPr>
            <a:spLocks noGrp="1"/>
          </p:cNvSpPr>
          <p:nvPr>
            <p:ph type="body" sz="quarter" idx="13"/>
          </p:nvPr>
        </p:nvSpPr>
        <p:spPr>
          <a:xfrm>
            <a:off x="4648200" y="3657600"/>
            <a:ext cx="4038600" cy="609600"/>
          </a:xfrm>
          <a:prstGeom prst="rect">
            <a:avLst/>
          </a:prstGeom>
        </p:spPr>
        <p:txBody>
          <a:bodyPr anchor="b"/>
          <a:lstStyle>
            <a:lvl1pPr>
              <a:defRPr lang="en-US" sz="1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 typeface="Arial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648200" y="4267200"/>
            <a:ext cx="4038600" cy="2133600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800"/>
              </a:spcAft>
              <a:buNone/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Jump Link"/>
          <p:cNvSpPr>
            <a:spLocks noGrp="1"/>
          </p:cNvSpPr>
          <p:nvPr>
            <p:ph type="body" sz="quarter" idx="11" hasCustomPrompt="1"/>
          </p:nvPr>
        </p:nvSpPr>
        <p:spPr>
          <a:xfrm>
            <a:off x="3467100" y="6477000"/>
            <a:ext cx="2209800" cy="152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800" baseline="0">
                <a:solidFill>
                  <a:srgbClr val="6A6A6A"/>
                </a:solidFill>
              </a:defRPr>
            </a:lvl1pPr>
          </a:lstStyle>
          <a:p>
            <a:pPr lvl="0"/>
            <a:r>
              <a:rPr lang="en-US" dirty="0"/>
              <a:t>Jump back to slide containing original image</a:t>
            </a:r>
          </a:p>
        </p:txBody>
      </p:sp>
    </p:spTree>
    <p:extLst>
      <p:ext uri="{BB962C8B-B14F-4D97-AF65-F5344CB8AC3E}">
        <p14:creationId xmlns:p14="http://schemas.microsoft.com/office/powerpoint/2010/main" val="1378791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.xml"/><Relationship Id="rId3" Type="http://schemas.openxmlformats.org/officeDocument/2006/relationships/slideLayout" Target="../slideLayouts/slideLayout84.xml"/><Relationship Id="rId7" Type="http://schemas.openxmlformats.org/officeDocument/2006/relationships/slideLayout" Target="../slideLayouts/slideLayout88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83.xml"/><Relationship Id="rId1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92.xml"/><Relationship Id="rId5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91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5.xml"/><Relationship Id="rId2" Type="http://schemas.openxmlformats.org/officeDocument/2006/relationships/slideLayout" Target="../slideLayouts/slideLayout94.xml"/><Relationship Id="rId1" Type="http://schemas.openxmlformats.org/officeDocument/2006/relationships/slideLayout" Target="../slideLayouts/slideLayout93.xml"/><Relationship Id="rId4" Type="http://schemas.openxmlformats.org/officeDocument/2006/relationships/theme" Target="../theme/theme1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6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65.xml"/><Relationship Id="rId9" Type="http://schemas.openxmlformats.org/officeDocument/2006/relationships/image" Target="../media/image4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GH logo">
            <a:extLst>
              <a:ext uri="{FF2B5EF4-FFF2-40B4-BE49-F238E27FC236}">
                <a16:creationId xmlns:a16="http://schemas.microsoft.com/office/drawing/2014/main" id="{BF372B49-B6F5-4826-B4F8-2F8A4FFF8894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06" y="283845"/>
            <a:ext cx="999514" cy="999514"/>
          </a:xfrm>
          <a:prstGeom prst="rect">
            <a:avLst/>
          </a:prstGeom>
        </p:spPr>
      </p:pic>
      <p:sp>
        <p:nvSpPr>
          <p:cNvPr id="3" name="MGH Tagline">
            <a:extLst>
              <a:ext uri="{FF2B5EF4-FFF2-40B4-BE49-F238E27FC236}">
                <a16:creationId xmlns:a16="http://schemas.microsoft.com/office/drawing/2014/main" id="{70E12349-CEA7-4006-B6E3-3E283BDBD258}"/>
              </a:ext>
            </a:extLst>
          </p:cNvPr>
          <p:cNvSpPr txBox="1"/>
          <p:nvPr userDrawn="1"/>
        </p:nvSpPr>
        <p:spPr>
          <a:xfrm>
            <a:off x="5060273" y="337349"/>
            <a:ext cx="3873993" cy="338554"/>
          </a:xfrm>
          <a:prstGeom prst="rect">
            <a:avLst/>
          </a:prstGeom>
          <a:noFill/>
        </p:spPr>
        <p:txBody>
          <a:bodyPr wrap="square" lIns="45720" rIns="4572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spc="4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Because learning changes everything.</a:t>
            </a:r>
            <a:r>
              <a:rPr lang="en-US" sz="1050" spc="40" baseline="600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®</a:t>
            </a:r>
            <a:endParaRPr lang="en-US" sz="1600" spc="40" baseline="60000" dirty="0"/>
          </a:p>
        </p:txBody>
      </p:sp>
      <p:sp>
        <p:nvSpPr>
          <p:cNvPr id="5" name="Long Copyright"/>
          <p:cNvSpPr>
            <a:spLocks noGrp="1"/>
          </p:cNvSpPr>
          <p:nvPr>
            <p:ph type="ftr" sz="quarter" idx="3"/>
          </p:nvPr>
        </p:nvSpPr>
        <p:spPr>
          <a:xfrm>
            <a:off x="0" y="6478439"/>
            <a:ext cx="9144000" cy="3795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457200">
              <a:spcBef>
                <a:spcPct val="20000"/>
              </a:spcBef>
              <a:defRPr/>
            </a:pPr>
            <a:r>
              <a:rPr lang="en-US" dirty="0"/>
              <a:t>Add long copyright</a:t>
            </a:r>
          </a:p>
        </p:txBody>
      </p:sp>
      <p:sp>
        <p:nvSpPr>
          <p:cNvPr id="8" name="MGH Yellow Line">
            <a:extLst>
              <a:ext uri="{FF2B5EF4-FFF2-40B4-BE49-F238E27FC236}">
                <a16:creationId xmlns:a16="http://schemas.microsoft.com/office/drawing/2014/main" id="{86E6E250-D1F9-6444-A77C-4DC8C64A9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32547"/>
            <a:ext cx="9144000" cy="545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907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79" r:id="rId5"/>
    <p:sldLayoutId id="2147483780" r:id="rId6"/>
    <p:sldLayoutId id="2147483781" r:id="rId7"/>
    <p:sldLayoutId id="2147483782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230188" indent="-228600" algn="l" defTabSz="914400" rtl="0" eaLnBrk="1" latinLnBrk="0" hangingPunct="1">
        <a:lnSpc>
          <a:spcPct val="100000"/>
        </a:lnSpc>
        <a:spcBef>
          <a:spcPts val="800"/>
        </a:spcBef>
        <a:buClrTx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460375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455613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0">
          <p15:clr>
            <a:srgbClr val="F26B43"/>
          </p15:clr>
        </p15:guide>
        <p15:guide id="2" orient="horz" pos="192">
          <p15:clr>
            <a:srgbClr val="F26B43"/>
          </p15:clr>
        </p15:guide>
        <p15:guide id="5" pos="2880">
          <p15:clr>
            <a:srgbClr val="F26B43"/>
          </p15:clr>
        </p15:guide>
        <p15:guide id="6" pos="216">
          <p15:clr>
            <a:srgbClr val="F26B43"/>
          </p15:clr>
        </p15:guide>
        <p15:guide id="7" pos="5544">
          <p15:clr>
            <a:srgbClr val="F26B43"/>
          </p15:clr>
        </p15:guide>
        <p15:guide id="9" orient="horz" pos="4211">
          <p15:clr>
            <a:srgbClr val="F26B43"/>
          </p15:clr>
        </p15:guide>
        <p15:guide id="10" orient="horz" pos="960">
          <p15:clr>
            <a:srgbClr val="F26B43"/>
          </p15:clr>
        </p15:guide>
        <p15:guide id="11" orient="horz" pos="4104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d bar"/>
          <p:cNvSpPr/>
          <p:nvPr userDrawn="1"/>
        </p:nvSpPr>
        <p:spPr>
          <a:xfrm>
            <a:off x="0" y="6629400"/>
            <a:ext cx="9144000" cy="228600"/>
          </a:xfrm>
          <a:prstGeom prst="rect">
            <a:avLst/>
          </a:prstGeom>
          <a:solidFill>
            <a:srgbClr val="C30C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5" name="Copyright" descr="©McGraw-Hill Education."/>
          <p:cNvSpPr txBox="1"/>
          <p:nvPr userDrawn="1"/>
        </p:nvSpPr>
        <p:spPr>
          <a:xfrm>
            <a:off x="0" y="6629400"/>
            <a:ext cx="1828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©McGraw-Hill EducationCopy</a:t>
            </a:r>
          </a:p>
        </p:txBody>
      </p:sp>
    </p:spTree>
    <p:extLst>
      <p:ext uri="{BB962C8B-B14F-4D97-AF65-F5344CB8AC3E}">
        <p14:creationId xmlns:p14="http://schemas.microsoft.com/office/powerpoint/2010/main" val="2752918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771" r:id="rId8"/>
    <p:sldLayoutId id="2147483772" r:id="rId9"/>
    <p:sldLayoutId id="2147483773" r:id="rId10"/>
    <p:sldLayoutId id="2147483774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bg1"/>
          </a:solidFill>
          <a:latin typeface="Vectipede Rg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Vectipede Rg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d Bar"/>
          <p:cNvSpPr/>
          <p:nvPr userDrawn="1"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C30C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1" name="Copyright" descr="©McGraw-Hill Education"/>
          <p:cNvSpPr txBox="1">
            <a:spLocks/>
          </p:cNvSpPr>
          <p:nvPr userDrawn="1"/>
        </p:nvSpPr>
        <p:spPr>
          <a:xfrm>
            <a:off x="0" y="6705600"/>
            <a:ext cx="1371600" cy="152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320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©McGraw-Hill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4132389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">
            <a:extLst>
              <a:ext uri="{FF2B5EF4-FFF2-40B4-BE49-F238E27FC236}">
                <a16:creationId xmlns:a16="http://schemas.microsoft.com/office/drawing/2014/main" id="{881C4C4E-EEEF-442A-AE3B-63C7E062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136257"/>
            <a:ext cx="8458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TITLE GOES HERE</a:t>
            </a:r>
          </a:p>
        </p:txBody>
      </p:sp>
      <p:sp>
        <p:nvSpPr>
          <p:cNvPr id="5" name="Text Placeholder">
            <a:extLst>
              <a:ext uri="{FF2B5EF4-FFF2-40B4-BE49-F238E27FC236}">
                <a16:creationId xmlns:a16="http://schemas.microsoft.com/office/drawing/2014/main" id="{4F2C87DD-ADFA-433D-B7C8-4E9E42BC9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273877"/>
            <a:ext cx="8458200" cy="4944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MGH Yellow Line">
            <a:extLst>
              <a:ext uri="{FF2B5EF4-FFF2-40B4-BE49-F238E27FC236}">
                <a16:creationId xmlns:a16="http://schemas.microsoft.com/office/drawing/2014/main" id="{86E6E250-D1F9-6444-A77C-4DC8C64A9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622319"/>
            <a:ext cx="9144000" cy="545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hort Copyright">
            <a:extLst>
              <a:ext uri="{FF2B5EF4-FFF2-40B4-BE49-F238E27FC236}">
                <a16:creationId xmlns:a16="http://schemas.microsoft.com/office/drawing/2014/main" id="{36838A37-515E-4F5C-BF9F-CE51891A9C27}"/>
              </a:ext>
            </a:extLst>
          </p:cNvPr>
          <p:cNvSpPr txBox="1"/>
          <p:nvPr userDrawn="1"/>
        </p:nvSpPr>
        <p:spPr>
          <a:xfrm>
            <a:off x="215658" y="6664280"/>
            <a:ext cx="1233578" cy="215444"/>
          </a:xfrm>
          <a:prstGeom prst="rect">
            <a:avLst/>
          </a:prstGeom>
          <a:noFill/>
        </p:spPr>
        <p:txBody>
          <a:bodyPr wrap="square" lIns="45720" rIns="45720" rtlCol="0" anchor="ctr">
            <a:spAutoFit/>
          </a:bodyPr>
          <a:lstStyle/>
          <a:p>
            <a:r>
              <a:rPr lang="en-US" sz="8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© McGraw Hill</a:t>
            </a:r>
          </a:p>
        </p:txBody>
      </p: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C2E4AF62-4201-4F5D-966F-4A59CD13C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412" y="6673531"/>
            <a:ext cx="355840" cy="161396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151E55-6873-49E2-B8D5-2F265E6F19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581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46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83" r:id="rId9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rgbClr val="720E11"/>
          </a:solidFill>
          <a:latin typeface="+mj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ts val="0"/>
        </a:spcBef>
        <a:spcAft>
          <a:spcPts val="800"/>
        </a:spcAft>
        <a:buClrTx/>
        <a:buSzTx/>
        <a:buFont typeface="Arial" panose="020B0604020202020204" pitchFamily="34" charset="0"/>
        <a:buNone/>
        <a:tabLst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344488" indent="-3429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Tx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517525" indent="-28575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741363" indent="-28575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71550" indent="-28575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192">
          <p15:clr>
            <a:srgbClr val="F26B43"/>
          </p15:clr>
        </p15:guide>
        <p15:guide id="6" pos="216">
          <p15:clr>
            <a:srgbClr val="F26B43"/>
          </p15:clr>
        </p15:guide>
        <p15:guide id="7" pos="5544">
          <p15:clr>
            <a:srgbClr val="F26B43"/>
          </p15:clr>
        </p15:guide>
        <p15:guide id="9" orient="horz" pos="4211">
          <p15:clr>
            <a:srgbClr val="F26B43"/>
          </p15:clr>
        </p15:guide>
        <p15:guide id="10" orient="horz" pos="624">
          <p15:clr>
            <a:srgbClr val="F26B43"/>
          </p15:clr>
        </p15:guide>
        <p15:guide id="11" orient="horz" pos="4104">
          <p15:clr>
            <a:srgbClr val="F26B43"/>
          </p15:clr>
        </p15:guide>
        <p15:guide id="12" orient="horz" pos="864">
          <p15:clr>
            <a:srgbClr val="F26B43"/>
          </p15:clr>
        </p15:guide>
        <p15:guide id="13" orient="horz" pos="360">
          <p15:clr>
            <a:srgbClr val="F26B43"/>
          </p15:clr>
        </p15:guide>
        <p15:guide id="14" orient="horz" pos="3936">
          <p15:clr>
            <a:srgbClr val="F26B43"/>
          </p15:clr>
        </p15:guide>
        <p15:guide id="15" pos="984">
          <p15:clr>
            <a:srgbClr val="F26B43"/>
          </p15:clr>
        </p15:guide>
        <p15:guide id="16" pos="5376">
          <p15:clr>
            <a:srgbClr val="F26B43"/>
          </p15:clr>
        </p15:guide>
        <p15:guide id="17" pos="264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495691"/>
            <a:ext cx="9144000" cy="3623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Add long copyright line here</a:t>
            </a:r>
          </a:p>
        </p:txBody>
      </p:sp>
      <p:sp>
        <p:nvSpPr>
          <p:cNvPr id="6" name="MGH Yellow Line">
            <a:extLst>
              <a:ext uri="{FF2B5EF4-FFF2-40B4-BE49-F238E27FC236}">
                <a16:creationId xmlns:a16="http://schemas.microsoft.com/office/drawing/2014/main" id="{F20163A4-4644-4B17-9C8A-EF42A992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32547"/>
            <a:ext cx="9144000" cy="545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06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84" r:id="rId2"/>
    <p:sldLayoutId id="2147483785" r:id="rId3"/>
    <p:sldLayoutId id="2147483786" r:id="rId4"/>
    <p:sldLayoutId id="2147483787" r:id="rId5"/>
    <p:sldLayoutId id="2147483788" r:id="rId6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16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marR="0" indent="0" algn="ctr" defTabSz="9144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30188" indent="-228600" algn="l" defTabSz="914400" rtl="0" eaLnBrk="1" latinLnBrk="0" hangingPunct="1">
        <a:lnSpc>
          <a:spcPct val="100000"/>
        </a:lnSpc>
        <a:spcBef>
          <a:spcPts val="800"/>
        </a:spcBef>
        <a:buClrTx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460375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455613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0">
          <p15:clr>
            <a:srgbClr val="F26B43"/>
          </p15:clr>
        </p15:guide>
        <p15:guide id="2" orient="horz" pos="192">
          <p15:clr>
            <a:srgbClr val="F26B43"/>
          </p15:clr>
        </p15:guide>
        <p15:guide id="5" pos="2112">
          <p15:clr>
            <a:srgbClr val="F26B43"/>
          </p15:clr>
        </p15:guide>
        <p15:guide id="6" pos="216">
          <p15:clr>
            <a:srgbClr val="F26B43"/>
          </p15:clr>
        </p15:guide>
        <p15:guide id="7" pos="5544">
          <p15:clr>
            <a:srgbClr val="F26B43"/>
          </p15:clr>
        </p15:guide>
        <p15:guide id="9" orient="horz" pos="4211">
          <p15:clr>
            <a:srgbClr val="F26B43"/>
          </p15:clr>
        </p15:guide>
        <p15:guide id="10" orient="horz" pos="624">
          <p15:clr>
            <a:srgbClr val="F26B43"/>
          </p15:clr>
        </p15:guide>
        <p15:guide id="11" orient="horz" pos="4104">
          <p15:clr>
            <a:srgbClr val="F26B43"/>
          </p15:clr>
        </p15:guide>
        <p15:guide id="12" orient="horz" pos="2160">
          <p15:clr>
            <a:srgbClr val="F26B43"/>
          </p15:clr>
        </p15:guide>
        <p15:guide id="13" pos="3648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">
            <a:extLst>
              <a:ext uri="{FF2B5EF4-FFF2-40B4-BE49-F238E27FC236}">
                <a16:creationId xmlns:a16="http://schemas.microsoft.com/office/drawing/2014/main" id="{BEB99B55-73FB-42B4-93ED-C5E818675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1" y="1976546"/>
            <a:ext cx="648059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Slide Content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</p:txBody>
      </p:sp>
      <p:sp>
        <p:nvSpPr>
          <p:cNvPr id="8" name="MGH Yellow Line">
            <a:extLst>
              <a:ext uri="{FF2B5EF4-FFF2-40B4-BE49-F238E27FC236}">
                <a16:creationId xmlns:a16="http://schemas.microsoft.com/office/drawing/2014/main" id="{86E6E250-D1F9-6444-A77C-4DC8C64A9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622319"/>
            <a:ext cx="9144000" cy="545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hort Copyright">
            <a:extLst>
              <a:ext uri="{FF2B5EF4-FFF2-40B4-BE49-F238E27FC236}">
                <a16:creationId xmlns:a16="http://schemas.microsoft.com/office/drawing/2014/main" id="{36838A37-515E-4F5C-BF9F-CE51891A9C27}"/>
              </a:ext>
            </a:extLst>
          </p:cNvPr>
          <p:cNvSpPr txBox="1"/>
          <p:nvPr userDrawn="1"/>
        </p:nvSpPr>
        <p:spPr>
          <a:xfrm>
            <a:off x="224279" y="6660234"/>
            <a:ext cx="1285344" cy="215444"/>
          </a:xfrm>
          <a:prstGeom prst="rect">
            <a:avLst/>
          </a:prstGeom>
          <a:noFill/>
        </p:spPr>
        <p:txBody>
          <a:bodyPr wrap="square" lIns="45720" rIns="45720" rtlCol="0" anchor="ctr">
            <a:spAutoFit/>
          </a:bodyPr>
          <a:lstStyle/>
          <a:p>
            <a:r>
              <a:rPr lang="en-US" sz="8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© McGraw Hill</a:t>
            </a:r>
          </a:p>
        </p:txBody>
      </p: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C2E4AF62-4201-4F5D-966F-4A59CD13C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202" y="6682314"/>
            <a:ext cx="342900" cy="143831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lang="en-US" sz="800" smtClean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151E55-6873-49E2-B8D5-2F265E6F197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MGH Shape">
            <a:extLst>
              <a:ext uri="{FF2B5EF4-FFF2-40B4-BE49-F238E27FC236}">
                <a16:creationId xmlns:a16="http://schemas.microsoft.com/office/drawing/2014/main" id="{B719ECBD-8119-4217-9D58-2638FA436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622742" y="0"/>
            <a:ext cx="2521258" cy="6623843"/>
            <a:chOff x="3491346" y="0"/>
            <a:chExt cx="2508933" cy="6367263"/>
          </a:xfrm>
        </p:grpSpPr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FCAD01AC-30CD-4728-B0FD-543493B2CE55}"/>
                </a:ext>
              </a:extLst>
            </p:cNvPr>
            <p:cNvSpPr/>
            <p:nvPr/>
          </p:nvSpPr>
          <p:spPr>
            <a:xfrm rot="10800000">
              <a:off x="5468761" y="1352709"/>
              <a:ext cx="531517" cy="1821241"/>
            </a:xfrm>
            <a:custGeom>
              <a:avLst/>
              <a:gdLst>
                <a:gd name="connsiteX0" fmla="*/ 0 w 531517"/>
                <a:gd name="connsiteY0" fmla="*/ 1821241 h 1821241"/>
                <a:gd name="connsiteX1" fmla="*/ 0 w 531517"/>
                <a:gd name="connsiteY1" fmla="*/ 0 h 1821241"/>
                <a:gd name="connsiteX2" fmla="*/ 531517 w 531517"/>
                <a:gd name="connsiteY2" fmla="*/ 672400 h 1821241"/>
                <a:gd name="connsiteX3" fmla="*/ 0 w 531517"/>
                <a:gd name="connsiteY3" fmla="*/ 1821241 h 182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517" h="1821241">
                  <a:moveTo>
                    <a:pt x="0" y="1821241"/>
                  </a:moveTo>
                  <a:lnTo>
                    <a:pt x="0" y="0"/>
                  </a:lnTo>
                  <a:lnTo>
                    <a:pt x="531517" y="672400"/>
                  </a:lnTo>
                  <a:lnTo>
                    <a:pt x="0" y="1821241"/>
                  </a:lnTo>
                  <a:close/>
                </a:path>
              </a:pathLst>
            </a:custGeom>
            <a:solidFill>
              <a:srgbClr val="9F22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9A51DD71-B849-456F-A479-25728C0B26F4}"/>
                </a:ext>
              </a:extLst>
            </p:cNvPr>
            <p:cNvSpPr/>
            <p:nvPr/>
          </p:nvSpPr>
          <p:spPr>
            <a:xfrm rot="10800000">
              <a:off x="3491346" y="0"/>
              <a:ext cx="2508932" cy="2501550"/>
            </a:xfrm>
            <a:custGeom>
              <a:avLst/>
              <a:gdLst>
                <a:gd name="connsiteX0" fmla="*/ 2508932 w 2508932"/>
                <a:gd name="connsiteY0" fmla="*/ 2501550 h 2501550"/>
                <a:gd name="connsiteX1" fmla="*/ 0 w 2508932"/>
                <a:gd name="connsiteY1" fmla="*/ 2501550 h 2501550"/>
                <a:gd name="connsiteX2" fmla="*/ 0 w 2508932"/>
                <a:gd name="connsiteY2" fmla="*/ 1148841 h 2501550"/>
                <a:gd name="connsiteX3" fmla="*/ 531517 w 2508932"/>
                <a:gd name="connsiteY3" fmla="*/ 0 h 2501550"/>
                <a:gd name="connsiteX4" fmla="*/ 2508932 w 2508932"/>
                <a:gd name="connsiteY4" fmla="*/ 2501550 h 2501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8932" h="2501550">
                  <a:moveTo>
                    <a:pt x="2508932" y="2501550"/>
                  </a:moveTo>
                  <a:lnTo>
                    <a:pt x="0" y="2501550"/>
                  </a:lnTo>
                  <a:lnTo>
                    <a:pt x="0" y="1148841"/>
                  </a:lnTo>
                  <a:lnTo>
                    <a:pt x="531517" y="0"/>
                  </a:lnTo>
                  <a:lnTo>
                    <a:pt x="2508932" y="2501550"/>
                  </a:lnTo>
                  <a:close/>
                </a:path>
              </a:pathLst>
            </a:custGeom>
            <a:solidFill>
              <a:srgbClr val="E2DF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CE349BEA-4244-4589-91D3-1DECC6AB1E90}"/>
                </a:ext>
              </a:extLst>
            </p:cNvPr>
            <p:cNvSpPr/>
            <p:nvPr/>
          </p:nvSpPr>
          <p:spPr>
            <a:xfrm rot="10800000">
              <a:off x="3680272" y="1352707"/>
              <a:ext cx="2320007" cy="5014556"/>
            </a:xfrm>
            <a:custGeom>
              <a:avLst/>
              <a:gdLst>
                <a:gd name="connsiteX0" fmla="*/ 0 w 2320007"/>
                <a:gd name="connsiteY0" fmla="*/ 5014556 h 5014556"/>
                <a:gd name="connsiteX1" fmla="*/ 0 w 2320007"/>
                <a:gd name="connsiteY1" fmla="*/ 0 h 5014556"/>
                <a:gd name="connsiteX2" fmla="*/ 2320007 w 2320007"/>
                <a:gd name="connsiteY2" fmla="*/ 0 h 5014556"/>
                <a:gd name="connsiteX3" fmla="*/ 531518 w 2320007"/>
                <a:gd name="connsiteY3" fmla="*/ 3865713 h 5014556"/>
                <a:gd name="connsiteX4" fmla="*/ 1 w 2320007"/>
                <a:gd name="connsiteY4" fmla="*/ 3193313 h 5014556"/>
                <a:gd name="connsiteX5" fmla="*/ 1 w 2320007"/>
                <a:gd name="connsiteY5" fmla="*/ 5014554 h 5014556"/>
                <a:gd name="connsiteX6" fmla="*/ 0 w 2320007"/>
                <a:gd name="connsiteY6" fmla="*/ 5014556 h 501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007" h="5014556">
                  <a:moveTo>
                    <a:pt x="0" y="5014556"/>
                  </a:moveTo>
                  <a:lnTo>
                    <a:pt x="0" y="0"/>
                  </a:lnTo>
                  <a:lnTo>
                    <a:pt x="2320007" y="0"/>
                  </a:lnTo>
                  <a:lnTo>
                    <a:pt x="531518" y="3865713"/>
                  </a:lnTo>
                  <a:lnTo>
                    <a:pt x="1" y="3193313"/>
                  </a:lnTo>
                  <a:lnTo>
                    <a:pt x="1" y="5014554"/>
                  </a:lnTo>
                  <a:lnTo>
                    <a:pt x="0" y="50145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13" name="Title Placeholder">
            <a:extLst>
              <a:ext uri="{FF2B5EF4-FFF2-40B4-BE49-F238E27FC236}">
                <a16:creationId xmlns:a16="http://schemas.microsoft.com/office/drawing/2014/main" id="{34622483-C344-43F3-82BE-D7AE2DFFF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136257"/>
            <a:ext cx="6073803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244244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89" r:id="rId3"/>
    <p:sldLayoutId id="2147483790" r:id="rId4"/>
    <p:sldLayoutId id="2147483791" r:id="rId5"/>
    <p:sldLayoutId id="2147483792" r:id="rId6"/>
    <p:sldLayoutId id="2147483793" r:id="rId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1588" indent="0" algn="l" defTabSz="914400" rtl="0" eaLnBrk="1" latinLnBrk="0" hangingPunct="1">
        <a:lnSpc>
          <a:spcPct val="100000"/>
        </a:lnSpc>
        <a:spcBef>
          <a:spcPts val="800"/>
        </a:spcBef>
        <a:buClrTx/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517525" indent="-28575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741363" indent="-28575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0">
          <p15:clr>
            <a:srgbClr val="F26B43"/>
          </p15:clr>
        </p15:guide>
        <p15:guide id="2" orient="horz" pos="192">
          <p15:clr>
            <a:srgbClr val="F26B43"/>
          </p15:clr>
        </p15:guide>
        <p15:guide id="5" pos="5544">
          <p15:clr>
            <a:srgbClr val="F26B43"/>
          </p15:clr>
        </p15:guide>
        <p15:guide id="6" pos="216">
          <p15:clr>
            <a:srgbClr val="F26B43"/>
          </p15:clr>
        </p15:guide>
        <p15:guide id="7" pos="4296">
          <p15:clr>
            <a:srgbClr val="F26B43"/>
          </p15:clr>
        </p15:guide>
        <p15:guide id="9" orient="horz" pos="4211">
          <p15:clr>
            <a:srgbClr val="F26B43"/>
          </p15:clr>
        </p15:guide>
        <p15:guide id="10" orient="horz" pos="1248">
          <p15:clr>
            <a:srgbClr val="F26B43"/>
          </p15:clr>
        </p15:guide>
        <p15:guide id="11" orient="horz" pos="3984">
          <p15:clr>
            <a:srgbClr val="F26B43"/>
          </p15:clr>
        </p15:guide>
        <p15:guide id="12" orient="horz" pos="1656">
          <p15:clr>
            <a:srgbClr val="F26B43"/>
          </p15:clr>
        </p15:guide>
        <p15:guide id="13" pos="2980">
          <p15:clr>
            <a:srgbClr val="F26B43"/>
          </p15:clr>
        </p15:guide>
        <p15:guide id="14" orient="horz" pos="2260">
          <p15:clr>
            <a:srgbClr val="F26B43"/>
          </p15:clr>
        </p15:guide>
        <p15:guide id="15" pos="264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">
            <a:extLst>
              <a:ext uri="{FF2B5EF4-FFF2-40B4-BE49-F238E27FC236}">
                <a16:creationId xmlns:a16="http://schemas.microsoft.com/office/drawing/2014/main" id="{881C4C4E-EEEF-442A-AE3B-63C7E062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136257"/>
            <a:ext cx="84582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Title goes here</a:t>
            </a:r>
          </a:p>
        </p:txBody>
      </p:sp>
      <p:sp>
        <p:nvSpPr>
          <p:cNvPr id="5" name="Text Placeholder">
            <a:extLst>
              <a:ext uri="{FF2B5EF4-FFF2-40B4-BE49-F238E27FC236}">
                <a16:creationId xmlns:a16="http://schemas.microsoft.com/office/drawing/2014/main" id="{4F2C87DD-ADFA-433D-B7C8-4E9E42BC9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2900" y="1371599"/>
            <a:ext cx="8458200" cy="4876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MGH Yellow Line">
            <a:extLst>
              <a:ext uri="{FF2B5EF4-FFF2-40B4-BE49-F238E27FC236}">
                <a16:creationId xmlns:a16="http://schemas.microsoft.com/office/drawing/2014/main" id="{86E6E250-D1F9-6444-A77C-4DC8C64A9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622319"/>
            <a:ext cx="9144000" cy="545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hort Copyright">
            <a:extLst>
              <a:ext uri="{FF2B5EF4-FFF2-40B4-BE49-F238E27FC236}">
                <a16:creationId xmlns:a16="http://schemas.microsoft.com/office/drawing/2014/main" id="{36838A37-515E-4F5C-BF9F-CE51891A9C27}"/>
              </a:ext>
            </a:extLst>
          </p:cNvPr>
          <p:cNvSpPr txBox="1"/>
          <p:nvPr userDrawn="1"/>
        </p:nvSpPr>
        <p:spPr>
          <a:xfrm>
            <a:off x="215658" y="6664280"/>
            <a:ext cx="1233578" cy="215444"/>
          </a:xfrm>
          <a:prstGeom prst="rect">
            <a:avLst/>
          </a:prstGeom>
          <a:noFill/>
        </p:spPr>
        <p:txBody>
          <a:bodyPr wrap="square" lIns="45720" rIns="45720" rtlCol="0" anchor="ctr">
            <a:spAutoFit/>
          </a:bodyPr>
          <a:lstStyle/>
          <a:p>
            <a:r>
              <a:rPr lang="en-US" sz="8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© McGraw Hill</a:t>
            </a:r>
          </a:p>
        </p:txBody>
      </p: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C2E4AF62-4201-4F5D-966F-4A59CD13C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26412" y="6673531"/>
            <a:ext cx="355840" cy="161396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151E55-6873-49E2-B8D5-2F265E6F197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298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7" r:id="rId3"/>
    <p:sldLayoutId id="2147483748" r:id="rId4"/>
    <p:sldLayoutId id="2147483749" r:id="rId5"/>
    <p:sldLayoutId id="2147483750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ts val="0"/>
        </a:spcBef>
        <a:spcAft>
          <a:spcPts val="800"/>
        </a:spcAft>
        <a:buClrTx/>
        <a:buSzTx/>
        <a:buFont typeface="Arial" panose="020B0604020202020204" pitchFamily="34" charset="0"/>
        <a:buNone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344488" indent="-3429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Tx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517525" indent="-28575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741363" indent="-28575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71550" indent="-28575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192">
          <p15:clr>
            <a:srgbClr val="F26B43"/>
          </p15:clr>
        </p15:guide>
        <p15:guide id="6" pos="216">
          <p15:clr>
            <a:srgbClr val="F26B43"/>
          </p15:clr>
        </p15:guide>
        <p15:guide id="7" pos="5544">
          <p15:clr>
            <a:srgbClr val="F26B43"/>
          </p15:clr>
        </p15:guide>
        <p15:guide id="9" orient="horz" pos="4211">
          <p15:clr>
            <a:srgbClr val="F26B43"/>
          </p15:clr>
        </p15:guide>
        <p15:guide id="10" orient="horz" pos="624">
          <p15:clr>
            <a:srgbClr val="F26B43"/>
          </p15:clr>
        </p15:guide>
        <p15:guide id="11" orient="horz" pos="4104">
          <p15:clr>
            <a:srgbClr val="F26B43"/>
          </p15:clr>
        </p15:guide>
        <p15:guide id="12" orient="horz" pos="864">
          <p15:clr>
            <a:srgbClr val="F26B43"/>
          </p15:clr>
        </p15:guide>
        <p15:guide id="13" orient="horz" pos="360">
          <p15:clr>
            <a:srgbClr val="F26B43"/>
          </p15:clr>
        </p15:guide>
        <p15:guide id="14" orient="horz" pos="3936">
          <p15:clr>
            <a:srgbClr val="F26B43"/>
          </p15:clr>
        </p15:guide>
        <p15:guide id="15" pos="984">
          <p15:clr>
            <a:srgbClr val="F26B43"/>
          </p15:clr>
        </p15:guide>
        <p15:guide id="16" pos="5376">
          <p15:clr>
            <a:srgbClr val="F26B43"/>
          </p15:clr>
        </p15:guide>
        <p15:guide id="17" pos="264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H Logo" descr="Logo: McGraw-Hill Education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62000" cy="762000"/>
          </a:xfrm>
          <a:prstGeom prst="rect">
            <a:avLst/>
          </a:prstGeom>
        </p:spPr>
      </p:pic>
      <p:sp>
        <p:nvSpPr>
          <p:cNvPr id="13" name="Red Bar"/>
          <p:cNvSpPr/>
          <p:nvPr userDrawn="1"/>
        </p:nvSpPr>
        <p:spPr>
          <a:xfrm>
            <a:off x="0" y="6248400"/>
            <a:ext cx="9144000" cy="503767"/>
          </a:xfrm>
          <a:prstGeom prst="rect">
            <a:avLst/>
          </a:prstGeom>
          <a:solidFill>
            <a:srgbClr val="AC0C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C0C20"/>
              </a:solidFill>
            </a:endParaRPr>
          </a:p>
        </p:txBody>
      </p:sp>
      <p:pic>
        <p:nvPicPr>
          <p:cNvPr id="12" name="MH Tagline" descr="Tagline: Because learning changes everything.™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1" y="6351925"/>
            <a:ext cx="3223119" cy="27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598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751" r:id="rId10"/>
    <p:sldLayoutId id="2147483752" r:id="rId11"/>
    <p:sldLayoutId id="2147483753" r:id="rId12"/>
    <p:sldLayoutId id="2147483754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marR="0" indent="0" algn="r" defTabSz="9144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AC0C2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 descr="©McGraw-Hill Education&#10;"/>
          <p:cNvSpPr txBox="1"/>
          <p:nvPr/>
        </p:nvSpPr>
        <p:spPr>
          <a:xfrm>
            <a:off x="0" y="6705600"/>
            <a:ext cx="1371600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r>
              <a:rPr lang="en-US" sz="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©McGraw-Hill Education.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497069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2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H Logo" descr="Logo: McGraw-Hill Education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62000" cy="762000"/>
          </a:xfrm>
          <a:prstGeom prst="rect">
            <a:avLst/>
          </a:prstGeom>
        </p:spPr>
      </p:pic>
      <p:sp>
        <p:nvSpPr>
          <p:cNvPr id="13" name="Red Bar"/>
          <p:cNvSpPr/>
          <p:nvPr userDrawn="1"/>
        </p:nvSpPr>
        <p:spPr>
          <a:xfrm>
            <a:off x="0" y="6248400"/>
            <a:ext cx="9144000" cy="503767"/>
          </a:xfrm>
          <a:prstGeom prst="rect">
            <a:avLst/>
          </a:prstGeom>
          <a:solidFill>
            <a:srgbClr val="C30C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12" name="MH Tagline" descr="Tagline: Because learning changes everything.™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1" y="6351925"/>
            <a:ext cx="3223119" cy="27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418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marR="0" indent="0" algn="r" defTabSz="9144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d Bar"/>
          <p:cNvSpPr/>
          <p:nvPr userDrawn="1"/>
        </p:nvSpPr>
        <p:spPr>
          <a:xfrm>
            <a:off x="0" y="6705600"/>
            <a:ext cx="9144000" cy="152400"/>
          </a:xfrm>
          <a:prstGeom prst="rect">
            <a:avLst/>
          </a:prstGeom>
          <a:solidFill>
            <a:srgbClr val="C30C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0" name="Copyright" descr="©McGraw-Hill Education&#10;"/>
          <p:cNvSpPr txBox="1">
            <a:spLocks/>
          </p:cNvSpPr>
          <p:nvPr userDrawn="1"/>
        </p:nvSpPr>
        <p:spPr>
          <a:xfrm>
            <a:off x="0" y="6705600"/>
            <a:ext cx="1371600" cy="152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320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©McGraw-Hill Education.</a:t>
            </a:r>
          </a:p>
        </p:txBody>
      </p:sp>
    </p:spTree>
    <p:extLst>
      <p:ext uri="{BB962C8B-B14F-4D97-AF65-F5344CB8AC3E}">
        <p14:creationId xmlns:p14="http://schemas.microsoft.com/office/powerpoint/2010/main" val="659636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775" r:id="rId10"/>
    <p:sldLayoutId id="2147483776" r:id="rId11"/>
    <p:sldLayoutId id="2147483777" r:id="rId12"/>
    <p:sldLayoutId id="2147483778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0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0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CHAPTER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9FD9C6-DE54-472B-BE9E-15398F9E5F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MANAGEMENT THEORY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sz="quarter" idx="10"/>
          </p:nvPr>
        </p:nvSpPr>
        <p:spPr>
          <a:xfrm>
            <a:off x="621792" y="4864092"/>
            <a:ext cx="2788920" cy="1021193"/>
          </a:xfrm>
        </p:spPr>
        <p:txBody>
          <a:bodyPr>
            <a:noAutofit/>
          </a:bodyPr>
          <a:lstStyle/>
          <a:p>
            <a:pPr marL="7938"/>
            <a:r>
              <a:rPr lang="en-US" altLang="en-US" sz="1800" b="0" dirty="0"/>
              <a:t>Essential Background for the Successful Manager</a:t>
            </a:r>
          </a:p>
        </p:txBody>
      </p:sp>
    </p:spTree>
    <p:extLst>
      <p:ext uri="{BB962C8B-B14F-4D97-AF65-F5344CB8AC3E}">
        <p14:creationId xmlns:p14="http://schemas.microsoft.com/office/powerpoint/2010/main" val="1734896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082B1-37E7-D243-B4D2-423FD5C6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50" y="117244"/>
            <a:ext cx="6065851" cy="730970"/>
          </a:xfrm>
        </p:spPr>
        <p:txBody>
          <a:bodyPr anchor="ctr">
            <a:normAutofit/>
          </a:bodyPr>
          <a:lstStyle/>
          <a:p>
            <a:r>
              <a:rPr lang="en-US" sz="2200" cap="all"/>
              <a:t>Human Relations Movement: Pioneered </a:t>
            </a:r>
            <a:r>
              <a:rPr lang="en-US" sz="2200"/>
              <a:t>BY </a:t>
            </a:r>
            <a:r>
              <a:rPr lang="en-US" sz="2200" cap="all"/>
              <a:t>McGregor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51658C9B-6F27-4222-9766-A4C9AF484E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37202" y="6682314"/>
            <a:ext cx="342900" cy="143831"/>
          </a:xfrm>
        </p:spPr>
        <p:txBody>
          <a:bodyPr/>
          <a:lstStyle/>
          <a:p>
            <a:pPr>
              <a:spcAft>
                <a:spcPts val="600"/>
              </a:spcAft>
            </a:pPr>
            <a:fld id="{68151E55-6873-49E2-B8D5-2F265E6F1973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C22F4335-CC15-415D-BB53-82016F03AC0B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3516116803"/>
              </p:ext>
            </p:extLst>
          </p:nvPr>
        </p:nvGraphicFramePr>
        <p:xfrm>
          <a:off x="457200" y="1143000"/>
          <a:ext cx="64770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26391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D5502B3-66E1-487B-B157-1B8B657191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AE85D12-CB61-4458-B422-6AA89F2637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7FFEBD0-ED27-4549-A3E9-0A19254B32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8C3CD922-4B30-4BBC-9397-419E88FD25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Sub>
          <a:bldDgm bld="lvl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342900" y="304800"/>
            <a:ext cx="8458200" cy="678611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sz="2700"/>
              <a:t>THE BEHAVIORAL SCIENCE APPROACH: </a:t>
            </a:r>
            <a:r>
              <a:rPr lang="en-US" sz="2700">
                <a:highlight>
                  <a:srgbClr val="FFFF00"/>
                </a:highlight>
              </a:rPr>
              <a:t>Recap</a:t>
            </a:r>
          </a:p>
        </p:txBody>
      </p:sp>
      <p:pic>
        <p:nvPicPr>
          <p:cNvPr id="27652" name="Video 27651">
            <a:extLst>
              <a:ext uri="{FF2B5EF4-FFF2-40B4-BE49-F238E27FC236}">
                <a16:creationId xmlns:a16="http://schemas.microsoft.com/office/drawing/2014/main" id="{49E1BF25-7FAE-4E9A-8B03-F3A96B709C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1840" r="16571" b="-1"/>
          <a:stretch/>
        </p:blipFill>
        <p:spPr>
          <a:xfrm>
            <a:off x="481065" y="2895600"/>
            <a:ext cx="3124200" cy="3416181"/>
          </a:xfrm>
          <a:prstGeom prst="rect">
            <a:avLst/>
          </a:prstGeom>
          <a:noFill/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D08F37-F3E2-5545-BAC5-C65AEE4F155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14800" y="1066800"/>
            <a:ext cx="4865302" cy="4953000"/>
          </a:xfrm>
        </p:spPr>
        <p:txBody>
          <a:bodyPr>
            <a:normAutofit/>
          </a:bodyPr>
          <a:lstStyle/>
          <a:p>
            <a:pPr lvl="1">
              <a:lnSpc>
                <a:spcPct val="90000"/>
              </a:lnSpc>
              <a:spcAft>
                <a:spcPts val="2000"/>
              </a:spcAft>
              <a:buClr>
                <a:schemeClr val="tx1"/>
              </a:buClr>
              <a:defRPr/>
            </a:pPr>
            <a:r>
              <a:rPr lang="en-US" sz="2400" dirty="0">
                <a:latin typeface="Bookman Old Style" panose="02050604050505020204" pitchFamily="18" charset="0"/>
              </a:rPr>
              <a:t>The disciplines of behavioral science include:</a:t>
            </a:r>
          </a:p>
          <a:p>
            <a:pPr lvl="2">
              <a:lnSpc>
                <a:spcPct val="90000"/>
              </a:lnSpc>
              <a:spcAft>
                <a:spcPts val="2000"/>
              </a:spcAft>
              <a:buClr>
                <a:schemeClr val="tx1"/>
              </a:buClr>
              <a:defRPr/>
            </a:pPr>
            <a:r>
              <a:rPr lang="en-US" sz="2400" dirty="0">
                <a:latin typeface="Bookman Old Style" panose="02050604050505020204" pitchFamily="18" charset="0"/>
              </a:rPr>
              <a:t>Psychology</a:t>
            </a:r>
          </a:p>
          <a:p>
            <a:pPr lvl="2">
              <a:lnSpc>
                <a:spcPct val="90000"/>
              </a:lnSpc>
              <a:spcAft>
                <a:spcPts val="2000"/>
              </a:spcAft>
              <a:buClr>
                <a:schemeClr val="tx1"/>
              </a:buClr>
              <a:defRPr/>
            </a:pPr>
            <a:r>
              <a:rPr lang="en-US" sz="2400" dirty="0">
                <a:latin typeface="Bookman Old Style" panose="02050604050505020204" pitchFamily="18" charset="0"/>
              </a:rPr>
              <a:t>Sociology</a:t>
            </a:r>
          </a:p>
          <a:p>
            <a:pPr lvl="2">
              <a:lnSpc>
                <a:spcPct val="90000"/>
              </a:lnSpc>
              <a:spcAft>
                <a:spcPts val="2000"/>
              </a:spcAft>
              <a:buClr>
                <a:schemeClr val="tx1"/>
              </a:buClr>
              <a:defRPr/>
            </a:pPr>
            <a:r>
              <a:rPr lang="en-US" sz="2400" dirty="0">
                <a:latin typeface="Bookman Old Style" panose="02050604050505020204" pitchFamily="18" charset="0"/>
              </a:rPr>
              <a:t>Anthropology</a:t>
            </a:r>
          </a:p>
          <a:p>
            <a:pPr lvl="2">
              <a:lnSpc>
                <a:spcPct val="90000"/>
              </a:lnSpc>
              <a:spcAft>
                <a:spcPts val="2000"/>
              </a:spcAft>
              <a:buClr>
                <a:schemeClr val="tx1"/>
              </a:buClr>
              <a:defRPr/>
            </a:pPr>
            <a:r>
              <a:rPr lang="en-US" sz="2400" dirty="0">
                <a:latin typeface="Bookman Old Style" panose="02050604050505020204" pitchFamily="18" charset="0"/>
              </a:rPr>
              <a:t>Economics</a:t>
            </a:r>
            <a:endParaRPr lang="en-US" sz="1700" dirty="0">
              <a:latin typeface="Bookman Old Style" panose="02050604050505020204" pitchFamily="18" charset="0"/>
            </a:endParaRPr>
          </a:p>
        </p:txBody>
      </p:sp>
      <p:sp>
        <p:nvSpPr>
          <p:cNvPr id="74" name="Text Placeholder 5">
            <a:extLst>
              <a:ext uri="{FF2B5EF4-FFF2-40B4-BE49-F238E27FC236}">
                <a16:creationId xmlns:a16="http://schemas.microsoft.com/office/drawing/2014/main" id="{69E67013-22F6-492D-A0D3-E2804DA27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62099" y="6684963"/>
            <a:ext cx="6972301" cy="173037"/>
          </a:xfrm>
        </p:spPr>
        <p:txBody>
          <a:bodyPr/>
          <a:lstStyle/>
          <a:p>
            <a:endParaRPr lang="en-US"/>
          </a:p>
        </p:txBody>
      </p:sp>
      <p:sp>
        <p:nvSpPr>
          <p:cNvPr id="76" name="Slide Number Placeholder 6">
            <a:extLst>
              <a:ext uri="{FF2B5EF4-FFF2-40B4-BE49-F238E27FC236}">
                <a16:creationId xmlns:a16="http://schemas.microsoft.com/office/drawing/2014/main" id="{8B33AA73-C08A-47A7-878B-0740ABF183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37202" y="6682314"/>
            <a:ext cx="342900" cy="143831"/>
          </a:xfrm>
        </p:spPr>
        <p:txBody>
          <a:bodyPr/>
          <a:lstStyle/>
          <a:p>
            <a:pPr>
              <a:spcAft>
                <a:spcPts val="600"/>
              </a:spcAft>
            </a:pPr>
            <a:fld id="{68151E55-6873-49E2-B8D5-2F265E6F1973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444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276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276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276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652"/>
                  </p:tgtEl>
                </p:cond>
              </p:nextCondLst>
            </p:seq>
            <p:video>
              <p:cMediaNode mute="1">
                <p:cTn id="32" repeatCount="indefinite" fill="hold" display="0">
                  <p:stCondLst>
                    <p:cond delay="indefinite"/>
                  </p:stCondLst>
                </p:cTn>
                <p:tgtEl>
                  <p:spTgt spid="27652"/>
                </p:tgtEl>
              </p:cMediaNode>
            </p:video>
          </p:childTnLst>
        </p:cTn>
      </p:par>
    </p:tnLst>
    <p:bldLst>
      <p:bldP spid="2" grpId="0" build="p" bldLvl="4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342900" y="304800"/>
            <a:ext cx="8724900" cy="678611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sz="2000" cap="all" dirty="0"/>
              <a:t>Operations Management: </a:t>
            </a:r>
            <a:r>
              <a:rPr lang="en-US" sz="2000" i="1" u="sng" cap="all" dirty="0">
                <a:solidFill>
                  <a:srgbClr val="E31A23"/>
                </a:solidFill>
                <a:highlight>
                  <a:srgbClr val="FFFF00"/>
                </a:highlight>
              </a:rPr>
              <a:t>Being More Effective</a:t>
            </a:r>
          </a:p>
        </p:txBody>
      </p:sp>
      <p:sp>
        <p:nvSpPr>
          <p:cNvPr id="74" name="Text Placeholder 4">
            <a:extLst>
              <a:ext uri="{FF2B5EF4-FFF2-40B4-BE49-F238E27FC236}">
                <a16:creationId xmlns:a16="http://schemas.microsoft.com/office/drawing/2014/main" id="{BCE824B1-74F9-49D9-A65F-D16B9C17D2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62099" y="6684963"/>
            <a:ext cx="6972301" cy="173037"/>
          </a:xfrm>
        </p:spPr>
        <p:txBody>
          <a:bodyPr/>
          <a:lstStyle/>
          <a:p>
            <a:endParaRPr lang="en-US"/>
          </a:p>
        </p:txBody>
      </p:sp>
      <p:sp>
        <p:nvSpPr>
          <p:cNvPr id="76" name="Slide Number Placeholder 5">
            <a:extLst>
              <a:ext uri="{FF2B5EF4-FFF2-40B4-BE49-F238E27FC236}">
                <a16:creationId xmlns:a16="http://schemas.microsoft.com/office/drawing/2014/main" id="{0C38784C-8AA5-4848-9465-DA44D4EA4C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37202" y="6682314"/>
            <a:ext cx="342900" cy="143831"/>
          </a:xfrm>
        </p:spPr>
        <p:txBody>
          <a:bodyPr/>
          <a:lstStyle/>
          <a:p>
            <a:pPr>
              <a:spcAft>
                <a:spcPts val="600"/>
              </a:spcAft>
            </a:pPr>
            <a:fld id="{68151E55-6873-49E2-B8D5-2F265E6F1973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graphicFrame>
        <p:nvGraphicFramePr>
          <p:cNvPr id="27652" name="Content Placeholder 1">
            <a:extLst>
              <a:ext uri="{FF2B5EF4-FFF2-40B4-BE49-F238E27FC236}">
                <a16:creationId xmlns:a16="http://schemas.microsoft.com/office/drawing/2014/main" id="{914A7A31-3228-434B-A01F-6896532817B5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2503034915"/>
              </p:ext>
            </p:extLst>
          </p:nvPr>
        </p:nvGraphicFramePr>
        <p:xfrm>
          <a:off x="342900" y="1276709"/>
          <a:ext cx="8458200" cy="49716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4310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graphicEl>
                                              <a:dgm id="{132555B5-D316-4103-8D95-774102A398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graphicEl>
                                              <a:dgm id="{C4C16F10-998D-4E6E-A0A6-BED09BCEC1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graphicEl>
                                              <a:dgm id="{0F1220D2-D2D7-4316-9B56-CE29B69C43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graphicEl>
                                              <a:dgm id="{80D2965F-9612-460C-BEDF-3673E90605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7652" grpId="0">
        <p:bldSub>
          <a:bldDgm bld="lvl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342900" y="304800"/>
            <a:ext cx="8458200" cy="678611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sz="2700" cap="all"/>
              <a:t>The Four Parts of a System (Approach)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D08F37-F3E2-5545-BAC5-C65AEE4F155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42900" y="1276709"/>
            <a:ext cx="4076700" cy="4971691"/>
          </a:xfrm>
        </p:spPr>
        <p:txBody>
          <a:bodyPr>
            <a:normAutofit/>
          </a:bodyPr>
          <a:lstStyle/>
          <a:p>
            <a:pPr marL="1588" lvl="1" indent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None/>
              <a:defRPr/>
            </a:pPr>
            <a:r>
              <a:rPr lang="en-US" sz="3200" dirty="0"/>
              <a:t>The four parts of a system are:</a:t>
            </a:r>
          </a:p>
          <a:p>
            <a:pPr marL="688975" lvl="2" indent="-45720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/>
            </a:pPr>
            <a:r>
              <a:rPr lang="en-US" sz="3200" dirty="0"/>
              <a:t>Inputs</a:t>
            </a:r>
          </a:p>
          <a:p>
            <a:pPr marL="688975" lvl="2" indent="-45720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/>
            </a:pPr>
            <a:r>
              <a:rPr lang="en-US" sz="3200" dirty="0"/>
              <a:t>Transformational processes</a:t>
            </a:r>
          </a:p>
          <a:p>
            <a:pPr marL="688975" lvl="2" indent="-45720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/>
            </a:pPr>
            <a:r>
              <a:rPr lang="en-US" sz="3200" dirty="0"/>
              <a:t>Outputs</a:t>
            </a:r>
          </a:p>
          <a:p>
            <a:pPr marL="688975" lvl="2" indent="-45720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Font typeface="+mj-lt"/>
              <a:buAutoNum type="arabicPeriod"/>
              <a:defRPr/>
            </a:pPr>
            <a:r>
              <a:rPr lang="en-US" sz="3200" dirty="0"/>
              <a:t>Feedback</a:t>
            </a:r>
          </a:p>
        </p:txBody>
      </p:sp>
      <p:sp>
        <p:nvSpPr>
          <p:cNvPr id="74" name="Text Placeholder 5">
            <a:extLst>
              <a:ext uri="{FF2B5EF4-FFF2-40B4-BE49-F238E27FC236}">
                <a16:creationId xmlns:a16="http://schemas.microsoft.com/office/drawing/2014/main" id="{0F8D1DAD-6F8E-48E2-A5E0-362ABEC3F7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62099" y="6684963"/>
            <a:ext cx="6972301" cy="173037"/>
          </a:xfrm>
        </p:spPr>
        <p:txBody>
          <a:bodyPr/>
          <a:lstStyle/>
          <a:p>
            <a:endParaRPr lang="en-US"/>
          </a:p>
        </p:txBody>
      </p:sp>
      <p:sp>
        <p:nvSpPr>
          <p:cNvPr id="76" name="Slide Number Placeholder 6">
            <a:extLst>
              <a:ext uri="{FF2B5EF4-FFF2-40B4-BE49-F238E27FC236}">
                <a16:creationId xmlns:a16="http://schemas.microsoft.com/office/drawing/2014/main" id="{60B83382-4259-4771-A742-961A697D85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37202" y="6682314"/>
            <a:ext cx="342900" cy="143831"/>
          </a:xfrm>
        </p:spPr>
        <p:txBody>
          <a:bodyPr/>
          <a:lstStyle/>
          <a:p>
            <a:pPr>
              <a:spcAft>
                <a:spcPts val="600"/>
              </a:spcAft>
            </a:pPr>
            <a:fld id="{68151E55-6873-49E2-B8D5-2F265E6F1973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graphicFrame>
        <p:nvGraphicFramePr>
          <p:cNvPr id="27652" name="Content Placeholder 4">
            <a:extLst>
              <a:ext uri="{FF2B5EF4-FFF2-40B4-BE49-F238E27FC236}">
                <a16:creationId xmlns:a16="http://schemas.microsoft.com/office/drawing/2014/main" id="{FE98A965-DFE0-4673-A8C2-92A33D883426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2116077216"/>
              </p:ext>
            </p:extLst>
          </p:nvPr>
        </p:nvGraphicFramePr>
        <p:xfrm>
          <a:off x="4724400" y="1257300"/>
          <a:ext cx="3810000" cy="4991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28703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bldLvl="5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cap="all" dirty="0"/>
              <a:t>Contingency Viewpoint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D08F37-F3E2-5545-BAC5-C65AEE4F155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 lvl="1">
              <a:buClr>
                <a:schemeClr val="tx1"/>
              </a:buClr>
              <a:defRPr/>
            </a:pPr>
            <a:endParaRPr lang="en-US" dirty="0">
              <a:solidFill>
                <a:schemeClr val="tx1"/>
              </a:solidFill>
            </a:endParaRPr>
          </a:p>
          <a:p>
            <a:pPr lvl="1">
              <a:buClr>
                <a:schemeClr val="tx1"/>
              </a:buClr>
              <a:defRPr/>
            </a:pPr>
            <a:r>
              <a:rPr lang="en-US" dirty="0">
                <a:solidFill>
                  <a:schemeClr val="tx1"/>
                </a:solidFill>
              </a:rPr>
              <a:t>The beauty, and simplicity, of contingency theory lies in the proposition that there is </a:t>
            </a:r>
            <a:r>
              <a:rPr lang="en-US" sz="3200" b="1" dirty="0">
                <a:solidFill>
                  <a:schemeClr val="tx1"/>
                </a:solidFill>
              </a:rPr>
              <a:t>not one best way to manage.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6293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bldLvl="4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defRPr/>
            </a:pPr>
            <a:r>
              <a:rPr lang="en-US" sz="2000" b="0" cap="all" dirty="0"/>
              <a:t>Contemporary approach:</a:t>
            </a:r>
            <a:br>
              <a:rPr lang="en-US" sz="2000" b="0" cap="all" dirty="0"/>
            </a:br>
            <a:r>
              <a:rPr lang="en-US" sz="2000" b="0" cap="all" dirty="0"/>
              <a:t>The Learning Organization - Sharing Knowledge </a:t>
            </a:r>
            <a:r>
              <a:rPr lang="en-US" sz="2000" b="0" dirty="0"/>
              <a:t>AND</a:t>
            </a:r>
            <a:r>
              <a:rPr lang="en-US" sz="2000" b="0" cap="all" dirty="0"/>
              <a:t> Modifying Behavior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D08F37-F3E2-5545-BAC5-C65AEE4F155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ln>
            <a:solidFill>
              <a:srgbClr val="720F10"/>
            </a:solidFill>
          </a:ln>
        </p:spPr>
        <p:txBody>
          <a:bodyPr>
            <a:normAutofit lnSpcReduction="10000"/>
          </a:bodyPr>
          <a:lstStyle/>
          <a:p>
            <a:pPr marL="458788" lvl="1" indent="-457200"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2060"/>
                </a:solidFill>
              </a:rPr>
              <a:t>Keep on learning. </a:t>
            </a:r>
          </a:p>
          <a:p>
            <a:pPr marL="458788" lvl="1" indent="-457200"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srgbClr val="002060"/>
              </a:solidFill>
            </a:endParaRPr>
          </a:p>
          <a:p>
            <a:pPr marL="458788" lvl="1" indent="-457200"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E31A23"/>
                </a:solidFill>
              </a:rPr>
              <a:t>Individuals who embrace learning make the organization smarter.</a:t>
            </a:r>
          </a:p>
          <a:p>
            <a:pPr marL="458788" lvl="1" indent="-457200"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srgbClr val="E31A23"/>
              </a:solidFill>
            </a:endParaRPr>
          </a:p>
          <a:p>
            <a:pPr marL="458788" lvl="1" indent="-457200"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692046"/>
                </a:solidFill>
              </a:rPr>
              <a:t>Challenge for managers is to establish a culture of shared knowledge.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5C4F2CC-1D25-BB4F-9E34-8DAE05D7390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solidFill>
            <a:srgbClr val="E2DFCA"/>
          </a:solidFill>
          <a:ln>
            <a:solidFill>
              <a:srgbClr val="720F10"/>
            </a:solidFill>
          </a:ln>
        </p:spPr>
        <p:txBody>
          <a:bodyPr/>
          <a:lstStyle/>
          <a:p>
            <a:pPr marL="1588" lvl="1" indent="0">
              <a:buClr>
                <a:schemeClr val="tx1"/>
              </a:buClr>
              <a:buNone/>
              <a:defRPr/>
            </a:pPr>
            <a:r>
              <a:rPr lang="en-US" dirty="0">
                <a:solidFill>
                  <a:schemeClr val="tx1"/>
                </a:solidFill>
              </a:rPr>
              <a:t>Three parts of a learning organization:</a:t>
            </a:r>
          </a:p>
          <a:p>
            <a:pPr marL="688975" lvl="2" indent="-457200">
              <a:buClr>
                <a:schemeClr val="tx1"/>
              </a:buClr>
              <a:buFont typeface="+mj-lt"/>
              <a:buAutoNum type="arabicPeriod"/>
              <a:defRPr/>
            </a:pPr>
            <a:r>
              <a:rPr lang="en-US" dirty="0">
                <a:solidFill>
                  <a:schemeClr val="tx1"/>
                </a:solidFill>
              </a:rPr>
              <a:t>Creating and acquiring knowledge</a:t>
            </a:r>
          </a:p>
          <a:p>
            <a:pPr marL="688975" lvl="2" indent="-457200">
              <a:buClr>
                <a:schemeClr val="tx1"/>
              </a:buClr>
              <a:buFont typeface="+mj-lt"/>
              <a:buAutoNum type="arabicPeriod"/>
              <a:defRPr/>
            </a:pPr>
            <a:r>
              <a:rPr lang="en-US" dirty="0">
                <a:solidFill>
                  <a:schemeClr val="tx1"/>
                </a:solidFill>
              </a:rPr>
              <a:t>Transferring knowledge</a:t>
            </a:r>
          </a:p>
          <a:p>
            <a:pPr marL="688975" lvl="2" indent="-457200">
              <a:buClr>
                <a:schemeClr val="tx1"/>
              </a:buClr>
              <a:buFont typeface="+mj-lt"/>
              <a:buAutoNum type="arabicPeriod"/>
              <a:defRPr/>
            </a:pPr>
            <a:r>
              <a:rPr lang="en-US" dirty="0">
                <a:solidFill>
                  <a:schemeClr val="tx1"/>
                </a:solidFill>
              </a:rPr>
              <a:t>Modifying behavior</a:t>
            </a:r>
          </a:p>
        </p:txBody>
      </p:sp>
    </p:spTree>
    <p:extLst>
      <p:ext uri="{BB962C8B-B14F-4D97-AF65-F5344CB8AC3E}">
        <p14:creationId xmlns:p14="http://schemas.microsoft.com/office/powerpoint/2010/main" val="4118594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bldLvl="4" animBg="1"/>
      <p:bldP spid="5" grpId="0" build="p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339450" y="117244"/>
            <a:ext cx="6065851" cy="730970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sz="2200" cap="all"/>
              <a:t>High-Performance Work Practices</a:t>
            </a:r>
          </a:p>
        </p:txBody>
      </p:sp>
      <p:sp>
        <p:nvSpPr>
          <p:cNvPr id="72" name="Slide Number Placeholder 2">
            <a:extLst>
              <a:ext uri="{FF2B5EF4-FFF2-40B4-BE49-F238E27FC236}">
                <a16:creationId xmlns:a16="http://schemas.microsoft.com/office/drawing/2014/main" id="{5A1A82AC-2F17-4CB3-AA09-51C316F8AD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37202" y="6682314"/>
            <a:ext cx="342900" cy="143831"/>
          </a:xfrm>
        </p:spPr>
        <p:txBody>
          <a:bodyPr/>
          <a:lstStyle/>
          <a:p>
            <a:pPr>
              <a:spcAft>
                <a:spcPts val="600"/>
              </a:spcAft>
            </a:pPr>
            <a:fld id="{68151E55-6873-49E2-B8D5-2F265E6F1973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graphicFrame>
        <p:nvGraphicFramePr>
          <p:cNvPr id="27652" name="Content Placeholder 1">
            <a:extLst>
              <a:ext uri="{FF2B5EF4-FFF2-40B4-BE49-F238E27FC236}">
                <a16:creationId xmlns:a16="http://schemas.microsoft.com/office/drawing/2014/main" id="{3A706696-3259-4093-9765-D34785016ED5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716042747"/>
              </p:ext>
            </p:extLst>
          </p:nvPr>
        </p:nvGraphicFramePr>
        <p:xfrm>
          <a:off x="339450" y="880034"/>
          <a:ext cx="735675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0315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graphicEl>
                                              <a:dgm id="{A84E9914-EFC6-4C75-96AF-A7ED3E5FFC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graphicEl>
                                              <a:dgm id="{960A4274-A852-48CB-8D38-076A2D1941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graphicEl>
                                              <a:dgm id="{5460B831-BA44-4351-9E0D-7DAEE39A3E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7652" grpId="0">
        <p:bldSub>
          <a:bldDgm bld="lvlOne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342900" y="304800"/>
            <a:ext cx="8458200" cy="678611"/>
          </a:xfrm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en-US" sz="2000" cap="all" dirty="0"/>
              <a:t>Shared Value </a:t>
            </a:r>
            <a:r>
              <a:rPr lang="en-US" sz="2000" dirty="0"/>
              <a:t>AND</a:t>
            </a:r>
            <a:r>
              <a:rPr lang="en-US" sz="2000" cap="all" dirty="0"/>
              <a:t> Sustainable Development: </a:t>
            </a:r>
            <a:br>
              <a:rPr lang="en-US" sz="2000" cap="all" dirty="0"/>
            </a:br>
            <a:r>
              <a:rPr lang="en-US" sz="2000" cap="all" dirty="0"/>
              <a:t>Going beyond Profits</a:t>
            </a:r>
          </a:p>
        </p:txBody>
      </p:sp>
      <p:sp>
        <p:nvSpPr>
          <p:cNvPr id="78" name="Slide Number Placeholder 6">
            <a:extLst>
              <a:ext uri="{FF2B5EF4-FFF2-40B4-BE49-F238E27FC236}">
                <a16:creationId xmlns:a16="http://schemas.microsoft.com/office/drawing/2014/main" id="{FE41A529-786D-4D0A-8C20-94F3F7A31C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37202" y="6682314"/>
            <a:ext cx="342900" cy="143831"/>
          </a:xfrm>
        </p:spPr>
        <p:txBody>
          <a:bodyPr/>
          <a:lstStyle/>
          <a:p>
            <a:pPr>
              <a:spcAft>
                <a:spcPts val="600"/>
              </a:spcAft>
            </a:pPr>
            <a:fld id="{68151E55-6873-49E2-B8D5-2F265E6F1973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graphicFrame>
        <p:nvGraphicFramePr>
          <p:cNvPr id="27652" name="Content Placeholder 1">
            <a:extLst>
              <a:ext uri="{FF2B5EF4-FFF2-40B4-BE49-F238E27FC236}">
                <a16:creationId xmlns:a16="http://schemas.microsoft.com/office/drawing/2014/main" id="{3FE369CF-B732-49DC-8451-66D55EC6B1DB}"/>
              </a:ext>
            </a:extLst>
          </p:cNvPr>
          <p:cNvGraphicFramePr>
            <a:graphicFrameLocks noGrp="1"/>
          </p:cNvGraphicFramePr>
          <p:nvPr>
            <p:ph sz="quarter" idx="11"/>
            <p:extLst>
              <p:ext uri="{D42A27DB-BD31-4B8C-83A1-F6EECF244321}">
                <p14:modId xmlns:p14="http://schemas.microsoft.com/office/powerpoint/2010/main" val="630044815"/>
              </p:ext>
            </p:extLst>
          </p:nvPr>
        </p:nvGraphicFramePr>
        <p:xfrm>
          <a:off x="1066800" y="1346180"/>
          <a:ext cx="4533900" cy="49716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873E0FC0-5980-45F4-BB79-4D11E60B1E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19847" y="2209800"/>
            <a:ext cx="3188805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869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graphicEl>
                                              <a:dgm id="{F5719449-3A9F-48E5-9AEF-7C27609BDB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graphicEl>
                                              <a:dgm id="{E8696009-6C13-4F02-9413-D5242E9B65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graphicEl>
                                              <a:dgm id="{995F7AD4-81E4-4F7C-996C-22EBA25A20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graphicEl>
                                              <a:dgm id="{AF5F92B1-37CF-41F9-BFA3-574325BB88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7652" grpId="0">
        <p:bldSub>
          <a:bldDgm bld="lvl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342900" y="304800"/>
            <a:ext cx="8458200" cy="838200"/>
          </a:xfrm>
        </p:spPr>
        <p:txBody>
          <a:bodyPr>
            <a:noAutofit/>
          </a:bodyPr>
          <a:lstStyle/>
          <a:p>
            <a:r>
              <a:rPr lang="en-US" dirty="0"/>
              <a:t>PROGRESSION OF </a:t>
            </a:r>
            <a:br>
              <a:rPr lang="en-US" dirty="0"/>
            </a:br>
            <a:r>
              <a:rPr lang="en-US" dirty="0"/>
              <a:t>MANAGEMENT PERSPECTIVES</a:t>
            </a:r>
          </a:p>
        </p:txBody>
      </p:sp>
      <p:pic>
        <p:nvPicPr>
          <p:cNvPr id="3" name="Picture 2" descr="This figure lists the viewpoints and approaches to management and their progressions.">
            <a:extLst>
              <a:ext uri="{FF2B5EF4-FFF2-40B4-BE49-F238E27FC236}">
                <a16:creationId xmlns:a16="http://schemas.microsoft.com/office/drawing/2014/main" id="{91C979FC-0FB0-D74B-9DBB-49079A338F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92" y="1295400"/>
            <a:ext cx="8859309" cy="5334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11314C-6A2E-DB8C-C496-3BA60F22DFEC}"/>
              </a:ext>
            </a:extLst>
          </p:cNvPr>
          <p:cNvSpPr txBox="1"/>
          <p:nvPr/>
        </p:nvSpPr>
        <p:spPr>
          <a:xfrm>
            <a:off x="3124200" y="3733800"/>
            <a:ext cx="1295400" cy="13716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82" name="TextBox 1181">
            <a:extLst>
              <a:ext uri="{FF2B5EF4-FFF2-40B4-BE49-F238E27FC236}">
                <a16:creationId xmlns:a16="http://schemas.microsoft.com/office/drawing/2014/main" id="{17AC8C5C-DE51-FA69-0FEA-CDCF768DC66F}"/>
              </a:ext>
            </a:extLst>
          </p:cNvPr>
          <p:cNvSpPr txBox="1"/>
          <p:nvPr/>
        </p:nvSpPr>
        <p:spPr>
          <a:xfrm>
            <a:off x="4114800" y="3733800"/>
            <a:ext cx="2895599" cy="13716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83" name="TextBox 1182">
            <a:extLst>
              <a:ext uri="{FF2B5EF4-FFF2-40B4-BE49-F238E27FC236}">
                <a16:creationId xmlns:a16="http://schemas.microsoft.com/office/drawing/2014/main" id="{008B1C75-7B70-AEED-C5BF-E878D0C9ECA9}"/>
              </a:ext>
            </a:extLst>
          </p:cNvPr>
          <p:cNvSpPr txBox="1"/>
          <p:nvPr/>
        </p:nvSpPr>
        <p:spPr>
          <a:xfrm>
            <a:off x="3124198" y="3581400"/>
            <a:ext cx="2895599" cy="121166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434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082B1-37E7-D243-B4D2-423FD5C6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6" y="107312"/>
            <a:ext cx="9136464" cy="533400"/>
          </a:xfrm>
        </p:spPr>
        <p:txBody>
          <a:bodyPr anchor="ctr">
            <a:noAutofit/>
          </a:bodyPr>
          <a:lstStyle/>
          <a:p>
            <a:r>
              <a:rPr lang="en-US" sz="2800" b="0" cap="all" dirty="0"/>
              <a:t>Classical viewpoint: </a:t>
            </a:r>
            <a:r>
              <a:rPr lang="en-US" sz="2800" cap="all" dirty="0"/>
              <a:t>Scientific Management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25C61F-E640-544C-B405-7ACD21FC7D5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24400" y="6629400"/>
            <a:ext cx="4148274" cy="228600"/>
          </a:xfrm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900" dirty="0" err="1"/>
              <a:t>Bettmann</a:t>
            </a:r>
            <a:r>
              <a:rPr lang="en-US" sz="900" dirty="0"/>
              <a:t>/Getty Images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0E9A8BF6-E31A-434B-81E1-05CBF045BD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53000" y="914400"/>
            <a:ext cx="3919674" cy="3276600"/>
          </a:xfrm>
        </p:spPr>
        <p:txBody>
          <a:bodyPr/>
          <a:lstStyle/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Identified 17 basic motions to manipulate efficiency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Reinforced the link between  </a:t>
            </a:r>
            <a:r>
              <a:rPr lang="en-US" sz="2000" b="1" dirty="0">
                <a:solidFill>
                  <a:srgbClr val="0070C0"/>
                </a:solidFill>
              </a:rPr>
              <a:t>physical movements in a job </a:t>
            </a:r>
            <a:r>
              <a:rPr lang="en-US" sz="2000" b="1" dirty="0">
                <a:solidFill>
                  <a:schemeClr val="tx1"/>
                </a:solidFill>
              </a:rPr>
              <a:t>and </a:t>
            </a:r>
            <a:r>
              <a:rPr lang="en-US" sz="2000" b="1" dirty="0">
                <a:solidFill>
                  <a:srgbClr val="0070C0"/>
                </a:solidFill>
              </a:rPr>
              <a:t>workers’ efficiency.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FF0000"/>
              </a:solidFill>
            </a:endParaRP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FF0000"/>
              </a:solidFill>
            </a:endParaRP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FF0000"/>
              </a:solidFill>
            </a:endParaRPr>
          </a:p>
          <a:p>
            <a:pPr algn="l">
              <a:lnSpc>
                <a:spcPct val="90000"/>
              </a:lnSpc>
            </a:pPr>
            <a:endParaRPr lang="en-US" sz="2000" b="1" dirty="0">
              <a:solidFill>
                <a:srgbClr val="FF0000"/>
              </a:solidFill>
            </a:endParaRPr>
          </a:p>
        </p:txBody>
      </p:sp>
      <p:pic>
        <p:nvPicPr>
          <p:cNvPr id="3" name="Picture 2" descr="A picture containing text, person, posing&#10;&#10;Description automatically generated">
            <a:extLst>
              <a:ext uri="{FF2B5EF4-FFF2-40B4-BE49-F238E27FC236}">
                <a16:creationId xmlns:a16="http://schemas.microsoft.com/office/drawing/2014/main" id="{379899BF-E238-4669-BC6F-587FEAC5E0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39" y="667861"/>
            <a:ext cx="4433147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263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082B1-37E7-D243-B4D2-423FD5C6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all" dirty="0"/>
              <a:t>Administrative Management</a:t>
            </a:r>
            <a:endParaRPr lang="en-US" sz="2200" cap="all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25C61F-E640-544C-B405-7ACD21FC7D5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8650" y="1371600"/>
            <a:ext cx="7886700" cy="46482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dirty="0"/>
              <a:t>Weber believed </a:t>
            </a:r>
            <a:r>
              <a:rPr lang="en-US" sz="2400" b="1" dirty="0">
                <a:solidFill>
                  <a:srgbClr val="FF0000"/>
                </a:solidFill>
              </a:rPr>
              <a:t>bureaucracy</a:t>
            </a:r>
            <a:r>
              <a:rPr lang="en-US" sz="2400" dirty="0"/>
              <a:t> was a rational, efficient, ideal organization based on principles of logic.</a:t>
            </a:r>
          </a:p>
          <a:p>
            <a:pPr marL="801688" lvl="1" indent="-457200">
              <a:buFont typeface="Arial" panose="020B0604020202020204" pitchFamily="34" charset="0"/>
              <a:buChar char="•"/>
            </a:pPr>
            <a:r>
              <a:rPr lang="en-US" sz="2000" b="1" dirty="0"/>
              <a:t>A well-defined hierarchy of authority, with no flexibility </a:t>
            </a:r>
          </a:p>
          <a:p>
            <a:pPr marL="801688" lvl="1" indent="-457200">
              <a:buFont typeface="Arial" panose="020B0604020202020204" pitchFamily="34" charset="0"/>
              <a:buChar char="•"/>
            </a:pPr>
            <a:r>
              <a:rPr lang="en-US" sz="2000" b="1" dirty="0"/>
              <a:t>Formal rules and procedures</a:t>
            </a:r>
          </a:p>
          <a:p>
            <a:pPr marL="801688" lvl="1" indent="-457200">
              <a:buFont typeface="Arial" panose="020B0604020202020204" pitchFamily="34" charset="0"/>
              <a:buChar char="•"/>
            </a:pPr>
            <a:r>
              <a:rPr lang="en-US" sz="2000" b="1" dirty="0"/>
              <a:t>Impersonality</a:t>
            </a:r>
          </a:p>
        </p:txBody>
      </p:sp>
    </p:spTree>
    <p:extLst>
      <p:ext uri="{BB962C8B-B14F-4D97-AF65-F5344CB8AC3E}">
        <p14:creationId xmlns:p14="http://schemas.microsoft.com/office/powerpoint/2010/main" val="94374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082B1-37E7-D243-B4D2-423FD5C6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304800"/>
            <a:ext cx="8458200" cy="1316038"/>
          </a:xfrm>
        </p:spPr>
        <p:txBody>
          <a:bodyPr anchor="ctr">
            <a:normAutofit/>
          </a:bodyPr>
          <a:lstStyle/>
          <a:p>
            <a:r>
              <a:rPr lang="en-US" sz="2000" b="0" cap="all" dirty="0"/>
              <a:t>The Problem </a:t>
            </a:r>
            <a:r>
              <a:rPr lang="en-US" sz="2000" b="0" dirty="0"/>
              <a:t>WITH  </a:t>
            </a:r>
            <a:br>
              <a:rPr lang="en-US" sz="2000" b="0" dirty="0"/>
            </a:br>
            <a:r>
              <a:rPr lang="en-US" sz="2000" b="0" cap="all" dirty="0">
                <a:solidFill>
                  <a:srgbClr val="E31A23"/>
                </a:solidFill>
              </a:rPr>
              <a:t>Classical Viewpoint: </a:t>
            </a:r>
            <a:r>
              <a:rPr lang="en-US" sz="3100" cap="all" dirty="0"/>
              <a:t>Too Mechanistic</a:t>
            </a:r>
            <a:endParaRPr lang="en-US" sz="2000" cap="all" dirty="0"/>
          </a:p>
        </p:txBody>
      </p:sp>
      <p:pic>
        <p:nvPicPr>
          <p:cNvPr id="8" name="Video 7">
            <a:extLst>
              <a:ext uri="{FF2B5EF4-FFF2-40B4-BE49-F238E27FC236}">
                <a16:creationId xmlns:a16="http://schemas.microsoft.com/office/drawing/2014/main" id="{B955C723-C98A-4E1F-8425-84CCEC3F0C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0255" r="38156" b="-1"/>
          <a:stretch/>
        </p:blipFill>
        <p:spPr>
          <a:xfrm>
            <a:off x="342900" y="1790701"/>
            <a:ext cx="4076700" cy="4457699"/>
          </a:xfrm>
          <a:prstGeom prst="rect">
            <a:avLst/>
          </a:prstGeom>
          <a:noFill/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25C61F-E640-544C-B405-7ACD21FC7D5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24400" y="1819274"/>
            <a:ext cx="3276600" cy="4429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A flaw in the classical viewpoint: viewed humans as </a:t>
            </a:r>
            <a:r>
              <a:rPr lang="en-US" b="1" dirty="0"/>
              <a:t>cogs</a:t>
            </a:r>
            <a:r>
              <a:rPr lang="en-US" dirty="0"/>
              <a:t> within a </a:t>
            </a:r>
            <a:r>
              <a:rPr lang="en-US" b="1" dirty="0"/>
              <a:t>machine</a:t>
            </a:r>
            <a:r>
              <a:rPr lang="en-US" dirty="0"/>
              <a:t>,.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9E282EF-37C7-40F4-8DE9-E158552754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62099" y="6684963"/>
            <a:ext cx="6972301" cy="173037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BBFC31BE-D98A-4328-BC6B-2EAB37C924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37202" y="6682314"/>
            <a:ext cx="342900" cy="143831"/>
          </a:xfrm>
        </p:spPr>
        <p:txBody>
          <a:bodyPr/>
          <a:lstStyle/>
          <a:p>
            <a:pPr>
              <a:spcAft>
                <a:spcPts val="600"/>
              </a:spcAft>
            </a:pPr>
            <a:fld id="{68151E55-6873-49E2-B8D5-2F265E6F1973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143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342900" y="304800"/>
            <a:ext cx="8458200" cy="678611"/>
          </a:xfrm>
        </p:spPr>
        <p:txBody>
          <a:bodyPr anchor="ctr">
            <a:normAutofit/>
          </a:bodyPr>
          <a:lstStyle/>
          <a:p>
            <a:r>
              <a:rPr lang="en-US" cap="all" dirty="0">
                <a:solidFill>
                  <a:srgbClr val="E31A23"/>
                </a:solidFill>
              </a:rPr>
              <a:t>Behavioral Viewpoint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919D6A8-FFAC-9D4F-9847-E8B104330BF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42900" y="1276709"/>
            <a:ext cx="4076700" cy="4971691"/>
          </a:xfrm>
        </p:spPr>
        <p:txBody>
          <a:bodyPr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dirty="0"/>
              <a:t>Emphasized the importance of understanding </a:t>
            </a:r>
            <a:r>
              <a:rPr lang="en-US" b="1" u="sng" dirty="0"/>
              <a:t>human behavior 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rgbClr val="E31A23"/>
                </a:solidFill>
              </a:rPr>
              <a:t>and</a:t>
            </a:r>
            <a:r>
              <a:rPr lang="en-US" dirty="0"/>
              <a:t> </a:t>
            </a:r>
          </a:p>
          <a:p>
            <a:pPr algn="ctr">
              <a:spcAft>
                <a:spcPts val="600"/>
              </a:spcAft>
            </a:pPr>
            <a:r>
              <a:rPr lang="en-US" b="1" u="sng" dirty="0"/>
              <a:t>motivating employees </a:t>
            </a:r>
            <a:endParaRPr lang="en-US" dirty="0"/>
          </a:p>
        </p:txBody>
      </p:sp>
      <p:pic>
        <p:nvPicPr>
          <p:cNvPr id="20484" name="Video 20483">
            <a:extLst>
              <a:ext uri="{FF2B5EF4-FFF2-40B4-BE49-F238E27FC236}">
                <a16:creationId xmlns:a16="http://schemas.microsoft.com/office/drawing/2014/main" id="{8698C2A6-9416-487F-8BBF-E5255E752B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7116" r="11295" b="-1"/>
          <a:stretch/>
        </p:blipFill>
        <p:spPr>
          <a:xfrm>
            <a:off x="4724400" y="1530316"/>
            <a:ext cx="4076700" cy="4445068"/>
          </a:xfrm>
          <a:prstGeom prst="rect">
            <a:avLst/>
          </a:prstGeom>
          <a:noFill/>
        </p:spPr>
      </p:pic>
      <p:sp>
        <p:nvSpPr>
          <p:cNvPr id="20487" name="Text Placeholder 5">
            <a:extLst>
              <a:ext uri="{FF2B5EF4-FFF2-40B4-BE49-F238E27FC236}">
                <a16:creationId xmlns:a16="http://schemas.microsoft.com/office/drawing/2014/main" id="{6684F2D1-E318-4F83-AE04-53C4A82D58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62099" y="6684963"/>
            <a:ext cx="6972301" cy="173037"/>
          </a:xfrm>
        </p:spPr>
        <p:txBody>
          <a:bodyPr/>
          <a:lstStyle/>
          <a:p>
            <a:endParaRPr lang="en-US"/>
          </a:p>
        </p:txBody>
      </p:sp>
      <p:sp>
        <p:nvSpPr>
          <p:cNvPr id="76" name="Slide Number Placeholder 6">
            <a:extLst>
              <a:ext uri="{FF2B5EF4-FFF2-40B4-BE49-F238E27FC236}">
                <a16:creationId xmlns:a16="http://schemas.microsoft.com/office/drawing/2014/main" id="{46C7B759-2819-4174-A82F-C5F5EB9348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37202" y="6682314"/>
            <a:ext cx="342900" cy="143831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68151E55-6873-49E2-B8D5-2F265E6F1973}" type="slidenum">
              <a:rPr lang="en-US" sz="300" smtClean="0"/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sz="300"/>
          </a:p>
        </p:txBody>
      </p:sp>
    </p:spTree>
    <p:extLst>
      <p:ext uri="{BB962C8B-B14F-4D97-AF65-F5344CB8AC3E}">
        <p14:creationId xmlns:p14="http://schemas.microsoft.com/office/powerpoint/2010/main" val="225159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204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4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04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48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048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082B1-37E7-D243-B4D2-423FD5C6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304800"/>
            <a:ext cx="8458200" cy="678611"/>
          </a:xfrm>
        </p:spPr>
        <p:txBody>
          <a:bodyPr anchor="ctr">
            <a:normAutofit/>
          </a:bodyPr>
          <a:lstStyle/>
          <a:p>
            <a:r>
              <a:rPr lang="en-US" cap="all" dirty="0"/>
              <a:t>Early Behaviorism</a:t>
            </a:r>
            <a:endParaRPr lang="en-US" cap="all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25C61F-E640-544C-B405-7ACD21FC7D5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42900" y="1276709"/>
            <a:ext cx="7200900" cy="481929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dirty="0"/>
              <a:t>Hugo Munsterberg said </a:t>
            </a:r>
            <a:r>
              <a:rPr lang="en-US" sz="2200" b="1" dirty="0"/>
              <a:t>psychologists</a:t>
            </a:r>
            <a:r>
              <a:rPr lang="en-US" sz="2200" dirty="0"/>
              <a:t> could contribute by: </a:t>
            </a:r>
          </a:p>
          <a:p>
            <a:pPr marL="801688" lvl="1" indent="-457200">
              <a:lnSpc>
                <a:spcPct val="90000"/>
              </a:lnSpc>
              <a:buFont typeface="+mj-lt"/>
              <a:buAutoNum type="arabicPeriod"/>
            </a:pPr>
            <a:r>
              <a:rPr lang="en-US" sz="2200" dirty="0"/>
              <a:t>Studying </a:t>
            </a:r>
            <a:r>
              <a:rPr lang="en-US" sz="2200" b="1" dirty="0"/>
              <a:t>jobs </a:t>
            </a:r>
            <a:r>
              <a:rPr lang="en-US" sz="2200" dirty="0"/>
              <a:t>and which </a:t>
            </a:r>
            <a:r>
              <a:rPr lang="en-US" sz="2200" b="1" dirty="0"/>
              <a:t>people</a:t>
            </a:r>
            <a:r>
              <a:rPr lang="en-US" sz="2200" dirty="0"/>
              <a:t> are best suited to specific jobs.</a:t>
            </a:r>
          </a:p>
          <a:p>
            <a:pPr marL="801688" lvl="1" indent="-457200">
              <a:lnSpc>
                <a:spcPct val="90000"/>
              </a:lnSpc>
              <a:buFont typeface="+mj-lt"/>
              <a:buAutoNum type="arabicPeriod"/>
            </a:pPr>
            <a:endParaRPr lang="en-US" sz="2200" dirty="0"/>
          </a:p>
          <a:p>
            <a:pPr marL="801688" lvl="1" indent="-457200">
              <a:lnSpc>
                <a:spcPct val="90000"/>
              </a:lnSpc>
              <a:buFont typeface="+mj-lt"/>
              <a:buAutoNum type="arabicPeriod"/>
            </a:pPr>
            <a:r>
              <a:rPr lang="en-US" sz="2200" dirty="0"/>
              <a:t>Identify psychological conditions under which employees work best.</a:t>
            </a:r>
          </a:p>
          <a:p>
            <a:pPr marL="801688" lvl="1" indent="-457200">
              <a:lnSpc>
                <a:spcPct val="90000"/>
              </a:lnSpc>
              <a:buFont typeface="+mj-lt"/>
              <a:buAutoNum type="arabicPeriod"/>
            </a:pPr>
            <a:endParaRPr lang="en-US" sz="2200" dirty="0"/>
          </a:p>
          <a:p>
            <a:pPr marL="801688" lvl="1" indent="-457200">
              <a:lnSpc>
                <a:spcPct val="90000"/>
              </a:lnSpc>
              <a:buFont typeface="+mj-lt"/>
              <a:buAutoNum type="arabicPeriod"/>
            </a:pPr>
            <a:r>
              <a:rPr lang="en-US" sz="2200" dirty="0"/>
              <a:t>Devise strategies to influence employees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F2B467BE-655F-412B-9B57-0E9E4E27FA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62100" y="6684963"/>
            <a:ext cx="6972300" cy="173037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18EA5DA1-0536-4846-94CE-9ED2868A41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37202" y="6682314"/>
            <a:ext cx="342900" cy="143831"/>
          </a:xfrm>
        </p:spPr>
        <p:txBody>
          <a:bodyPr/>
          <a:lstStyle/>
          <a:p>
            <a:pPr>
              <a:spcAft>
                <a:spcPts val="600"/>
              </a:spcAft>
            </a:pPr>
            <a:fld id="{68151E55-6873-49E2-B8D5-2F265E6F1973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6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5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225C61F-E640-544C-B405-7ACD21FC7D5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52400" y="210882"/>
            <a:ext cx="8458200" cy="154269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en-US" sz="2400" dirty="0"/>
              <a:t>Harvard research group to conduct worker productivity studies at Western Electric’s Hawthorne (Chicago) plant in the late 1920s.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C4A1B0-75B0-3240-846C-A16578DAACB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42899" y="1524000"/>
            <a:ext cx="3924301" cy="4724400"/>
          </a:xfrm>
          <a:solidFill>
            <a:srgbClr val="E2DFCA"/>
          </a:solidFill>
          <a:ln>
            <a:solidFill>
              <a:srgbClr val="720F10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400" b="1" i="1" u="sng" dirty="0">
                <a:solidFill>
                  <a:srgbClr val="FF0000"/>
                </a:solidFill>
              </a:rPr>
              <a:t>Hawthorne Effect: </a:t>
            </a:r>
          </a:p>
          <a:p>
            <a:endParaRPr lang="en-US" sz="2400" dirty="0"/>
          </a:p>
          <a:p>
            <a:r>
              <a:rPr lang="en-US" sz="2000" dirty="0"/>
              <a:t>Employees worked harder if: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Received added attention, 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Thought managers cared about their welfare, or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Thought supervisors paid attention to them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DD472E46-70F2-4FB3-85E9-27B91B8659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2819401"/>
            <a:ext cx="3733800" cy="320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32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1082B1-37E7-D243-B4D2-423FD5C62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-152400"/>
            <a:ext cx="8458200" cy="990600"/>
          </a:xfrm>
        </p:spPr>
        <p:txBody>
          <a:bodyPr>
            <a:normAutofit/>
          </a:bodyPr>
          <a:lstStyle/>
          <a:p>
            <a:r>
              <a:rPr lang="en-US" sz="2000" cap="all" dirty="0"/>
              <a:t>Human Relations Movement: </a:t>
            </a:r>
            <a:r>
              <a:rPr lang="en-US" sz="2000" cap="all" dirty="0">
                <a:solidFill>
                  <a:srgbClr val="E31A23"/>
                </a:solidFill>
              </a:rPr>
              <a:t>Pioneered </a:t>
            </a:r>
            <a:r>
              <a:rPr lang="en-US" sz="2000" dirty="0">
                <a:solidFill>
                  <a:srgbClr val="E31A23"/>
                </a:solidFill>
              </a:rPr>
              <a:t>BY </a:t>
            </a:r>
            <a:r>
              <a:rPr lang="en-US" sz="2000" cap="all" dirty="0">
                <a:solidFill>
                  <a:srgbClr val="E31A23"/>
                </a:solidFill>
              </a:rPr>
              <a:t>Maslow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225C61F-E640-544C-B405-7ACD21FC7D5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7038" y="685800"/>
            <a:ext cx="7886700" cy="46482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marL="457200" indent="-457200">
              <a:spcAft>
                <a:spcPts val="2600"/>
              </a:spcAft>
              <a:buFont typeface="Arial" panose="020B0604020202020204" pitchFamily="34" charset="0"/>
              <a:buChar char="•"/>
            </a:pPr>
            <a:r>
              <a:rPr lang="en-US" sz="2800" b="1" dirty="0"/>
              <a:t>Abraham Maslow’s Hierarchy of Needs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Maslow observed that his patients had certain innate needs that had to be satisfied before they could reach their fullest potential.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FFFB1E37-D1FF-4EE1-B61E-87518B056B8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3333878"/>
            <a:ext cx="4342257" cy="325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51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theme/theme1.xml><?xml version="1.0" encoding="utf-8"?>
<a:theme xmlns:a="http://schemas.openxmlformats.org/drawingml/2006/main" name="Title Slides Master">
  <a:themeElements>
    <a:clrScheme name="MHE PPT Theme Colors 06 15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E21A23"/>
      </a:accent1>
      <a:accent2>
        <a:srgbClr val="FFB600"/>
      </a:accent2>
      <a:accent3>
        <a:srgbClr val="625D9C"/>
      </a:accent3>
      <a:accent4>
        <a:srgbClr val="AF1858"/>
      </a:accent4>
      <a:accent5>
        <a:srgbClr val="692146"/>
      </a:accent5>
      <a:accent6>
        <a:srgbClr val="EC7700"/>
      </a:accent6>
      <a:hlink>
        <a:srgbClr val="625D9C"/>
      </a:hlink>
      <a:folHlink>
        <a:srgbClr val="373A3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HHE_Generic Accessible PPT Template_Editorial_v9_2019.potx" id="{013C56F2-BD32-448D-801D-2EFF067A30D9}" vid="{807402C1-F174-418D-9BA4-5CD14936CAC8}"/>
    </a:ext>
  </a:extLst>
</a:theme>
</file>

<file path=ppt/theme/theme10.xml><?xml version="1.0" encoding="utf-8"?>
<a:theme xmlns:a="http://schemas.openxmlformats.org/drawingml/2006/main" name="RED FOOTER Section Divider, Quotes, Callouts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HHE_Accessible_PPT_Template-v3" id="{9B9348B0-880E-4CB8-A295-BC3AA1119653}" vid="{3DAB5908-852C-479B-95A4-7584DE05FA89}"/>
    </a:ext>
  </a:extLst>
</a:theme>
</file>

<file path=ppt/theme/theme11.xml><?xml version="1.0" encoding="utf-8"?>
<a:theme xmlns:a="http://schemas.openxmlformats.org/drawingml/2006/main" name="Red Bar Footer_APPENDIX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HHE_Accessible_PPT_Template-v3" id="{9B9348B0-880E-4CB8-A295-BC3AA1119653}" vid="{373DE383-A52D-430C-8B66-B302F3C13C64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inContentSlideMaster">
  <a:themeElements>
    <a:clrScheme name="MHE PPT Theme Colors 06 15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E21A23"/>
      </a:accent1>
      <a:accent2>
        <a:srgbClr val="FFB600"/>
      </a:accent2>
      <a:accent3>
        <a:srgbClr val="625D9C"/>
      </a:accent3>
      <a:accent4>
        <a:srgbClr val="AF1858"/>
      </a:accent4>
      <a:accent5>
        <a:srgbClr val="692146"/>
      </a:accent5>
      <a:accent6>
        <a:srgbClr val="EC7700"/>
      </a:accent6>
      <a:hlink>
        <a:srgbClr val="625D9C"/>
      </a:hlink>
      <a:folHlink>
        <a:srgbClr val="373A3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HHE_Generic Accessible PPT Template_Editorial_v9_2019.potx" id="{013C56F2-BD32-448D-801D-2EFF067A30D9}" vid="{9AE6DB3E-6497-4623-8691-2EE4CB4F7CA4}"/>
    </a:ext>
  </a:extLst>
</a:theme>
</file>

<file path=ppt/theme/theme3.xml><?xml version="1.0" encoding="utf-8"?>
<a:theme xmlns:a="http://schemas.openxmlformats.org/drawingml/2006/main" name="ClosingMaster">
  <a:themeElements>
    <a:clrScheme name="MHE PPT Theme Colors 06 15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E21A23"/>
      </a:accent1>
      <a:accent2>
        <a:srgbClr val="FFB600"/>
      </a:accent2>
      <a:accent3>
        <a:srgbClr val="625D9C"/>
      </a:accent3>
      <a:accent4>
        <a:srgbClr val="AF1858"/>
      </a:accent4>
      <a:accent5>
        <a:srgbClr val="692146"/>
      </a:accent5>
      <a:accent6>
        <a:srgbClr val="EC7700"/>
      </a:accent6>
      <a:hlink>
        <a:srgbClr val="625D9C"/>
      </a:hlink>
      <a:folHlink>
        <a:srgbClr val="373A3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HHE_Generic Accessible PPT Template_Editorial_v9_2019.potx" id="{013C56F2-BD32-448D-801D-2EFF067A30D9}" vid="{F2635052-3C18-4769-A013-9006CA8D461F}"/>
    </a:ext>
  </a:extLst>
</a:theme>
</file>

<file path=ppt/theme/theme4.xml><?xml version="1.0" encoding="utf-8"?>
<a:theme xmlns:a="http://schemas.openxmlformats.org/drawingml/2006/main" name="DividerSlideMaster">
  <a:themeElements>
    <a:clrScheme name="MHE PPT Theme Colors 06 15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E21A23"/>
      </a:accent1>
      <a:accent2>
        <a:srgbClr val="FFB600"/>
      </a:accent2>
      <a:accent3>
        <a:srgbClr val="625D9C"/>
      </a:accent3>
      <a:accent4>
        <a:srgbClr val="AF1858"/>
      </a:accent4>
      <a:accent5>
        <a:srgbClr val="692146"/>
      </a:accent5>
      <a:accent6>
        <a:srgbClr val="EC7700"/>
      </a:accent6>
      <a:hlink>
        <a:srgbClr val="625D9C"/>
      </a:hlink>
      <a:folHlink>
        <a:srgbClr val="373A3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HHE_Generic Accessible PPT Template_Editorial_v9_2019.potx" id="{013C56F2-BD32-448D-801D-2EFF067A30D9}" vid="{4F7C4758-EF78-4114-B0CD-C65931E31D6B}"/>
    </a:ext>
  </a:extLst>
</a:theme>
</file>

<file path=ppt/theme/theme5.xml><?xml version="1.0" encoding="utf-8"?>
<a:theme xmlns:a="http://schemas.openxmlformats.org/drawingml/2006/main" name="ImageDescriptionAppendixSlideMaster">
  <a:themeElements>
    <a:clrScheme name="MHE PPT Theme Colors 06 15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E21A23"/>
      </a:accent1>
      <a:accent2>
        <a:srgbClr val="FFB600"/>
      </a:accent2>
      <a:accent3>
        <a:srgbClr val="625D9C"/>
      </a:accent3>
      <a:accent4>
        <a:srgbClr val="AF1858"/>
      </a:accent4>
      <a:accent5>
        <a:srgbClr val="692146"/>
      </a:accent5>
      <a:accent6>
        <a:srgbClr val="EC7700"/>
      </a:accent6>
      <a:hlink>
        <a:srgbClr val="625D9C"/>
      </a:hlink>
      <a:folHlink>
        <a:srgbClr val="373A3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HHE_Generic Accessible PPT Template_Editorial_v9_2019.potx" id="{013C56F2-BD32-448D-801D-2EFF067A30D9}" vid="{FFB3B673-0FAC-4577-A063-A470808218D9}"/>
    </a:ext>
  </a:extLst>
</a:theme>
</file>

<file path=ppt/theme/theme6.xml><?xml version="1.0" encoding="utf-8"?>
<a:theme xmlns:a="http://schemas.openxmlformats.org/drawingml/2006/main" name="1_FIRST, BREAK, LAST slides 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HHE_Accessible_PPT_Template-v3" id="{9B9348B0-880E-4CB8-A295-BC3AA1119653}" vid="{61341307-7ACA-45F4-94F7-ED496AA02AFE}"/>
    </a:ext>
  </a:extLst>
</a:theme>
</file>

<file path=ppt/theme/theme7.xml><?xml version="1.0" encoding="utf-8"?>
<a:theme xmlns:a="http://schemas.openxmlformats.org/drawingml/2006/main" name="2_Red bar footer BODY/MAIN CONTENT">
  <a:themeElements>
    <a:clrScheme name="Custom 73">
      <a:dk1>
        <a:srgbClr val="000000"/>
      </a:dk1>
      <a:lt1>
        <a:srgbClr val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002060"/>
      </a:hlink>
      <a:folHlink>
        <a:srgbClr val="00206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FIRST, BREAK, LAST slides 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HHE_Accessible_PPT_Template-v3" id="{9B9348B0-880E-4CB8-A295-BC3AA1119653}" vid="{61341307-7ACA-45F4-94F7-ED496AA02AFE}"/>
    </a:ext>
  </a:extLst>
</a:theme>
</file>

<file path=ppt/theme/theme9.xml><?xml version="1.0" encoding="utf-8"?>
<a:theme xmlns:a="http://schemas.openxmlformats.org/drawingml/2006/main" name="Red bar footer BODY/MAIN CONTENT">
  <a:themeElements>
    <a:clrScheme name="MHHE Branding">
      <a:dk1>
        <a:sysClr val="windowText" lastClr="000000"/>
      </a:dk1>
      <a:lt1>
        <a:sysClr val="window" lastClr="FFFFFF"/>
      </a:lt1>
      <a:dk2>
        <a:srgbClr val="E6E4CC"/>
      </a:dk2>
      <a:lt2>
        <a:srgbClr val="C30C20"/>
      </a:lt2>
      <a:accent1>
        <a:srgbClr val="7AC1AC"/>
      </a:accent1>
      <a:accent2>
        <a:srgbClr val="802754"/>
      </a:accent2>
      <a:accent3>
        <a:srgbClr val="777777"/>
      </a:accent3>
      <a:accent4>
        <a:srgbClr val="DC5A20"/>
      </a:accent4>
      <a:accent5>
        <a:srgbClr val="39858E"/>
      </a:accent5>
      <a:accent6>
        <a:srgbClr val="FFCE00"/>
      </a:accent6>
      <a:hlink>
        <a:srgbClr val="39858E"/>
      </a:hlink>
      <a:folHlink>
        <a:srgbClr val="39858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HHE_Accessible_PPT_Template-v3" id="{9B9348B0-880E-4CB8-A295-BC3AA1119653}" vid="{8AF8D263-1FE7-4E22-9B30-55B991E70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606</Words>
  <Application>Microsoft Office PowerPoint</Application>
  <PresentationFormat>On-screen Show (4:3)</PresentationFormat>
  <Paragraphs>121</Paragraphs>
  <Slides>17</Slides>
  <Notes>17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17</vt:i4>
      </vt:variant>
    </vt:vector>
  </HeadingPairs>
  <TitlesOfParts>
    <vt:vector size="34" baseType="lpstr">
      <vt:lpstr>Arial</vt:lpstr>
      <vt:lpstr>ArumSans Bold</vt:lpstr>
      <vt:lpstr>ArumSans Regular</vt:lpstr>
      <vt:lpstr>Bookman Old Style</vt:lpstr>
      <vt:lpstr>Calibri</vt:lpstr>
      <vt:lpstr>Vectipede Rg</vt:lpstr>
      <vt:lpstr>Title Slides Master</vt:lpstr>
      <vt:lpstr>MainContentSlideMaster</vt:lpstr>
      <vt:lpstr>ClosingMaster</vt:lpstr>
      <vt:lpstr>DividerSlideMaster</vt:lpstr>
      <vt:lpstr>ImageDescriptionAppendixSlideMaster</vt:lpstr>
      <vt:lpstr>1_FIRST, BREAK, LAST slides </vt:lpstr>
      <vt:lpstr>2_Red bar footer BODY/MAIN CONTENT</vt:lpstr>
      <vt:lpstr>FIRST, BREAK, LAST slides </vt:lpstr>
      <vt:lpstr>Red bar footer BODY/MAIN CONTENT</vt:lpstr>
      <vt:lpstr>RED FOOTER Section Divider, Quotes, Callouts</vt:lpstr>
      <vt:lpstr>Red Bar Footer_APPENDIX</vt:lpstr>
      <vt:lpstr>CHAPTER 2</vt:lpstr>
      <vt:lpstr>PROGRESSION OF  MANAGEMENT PERSPECTIVES</vt:lpstr>
      <vt:lpstr>Classical viewpoint: Scientific Management</vt:lpstr>
      <vt:lpstr>Administrative Management</vt:lpstr>
      <vt:lpstr>The Problem WITH   Classical Viewpoint: Too Mechanistic</vt:lpstr>
      <vt:lpstr>Behavioral Viewpoint</vt:lpstr>
      <vt:lpstr>Early Behaviorism</vt:lpstr>
      <vt:lpstr>PowerPoint Presentation</vt:lpstr>
      <vt:lpstr>Human Relations Movement: Pioneered BY Maslow</vt:lpstr>
      <vt:lpstr>Human Relations Movement: Pioneered BY McGregor</vt:lpstr>
      <vt:lpstr>THE BEHAVIORAL SCIENCE APPROACH: Recap</vt:lpstr>
      <vt:lpstr>Operations Management: Being More Effective</vt:lpstr>
      <vt:lpstr>The Four Parts of a System (Approach)</vt:lpstr>
      <vt:lpstr>Contingency Viewpoint</vt:lpstr>
      <vt:lpstr>Contemporary approach: The Learning Organization - Sharing Knowledge AND Modifying Behavior</vt:lpstr>
      <vt:lpstr>High-Performance Work Practices</vt:lpstr>
      <vt:lpstr>Shared Value AND Sustainable Development:  Going beyond Profits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</dc:title>
  <dc:creator>Teresa Ward</dc:creator>
  <cp:lastModifiedBy>Renata Tarasievich</cp:lastModifiedBy>
  <cp:revision>33</cp:revision>
  <cp:lastPrinted>2022-08-29T13:47:29Z</cp:lastPrinted>
  <dcterms:created xsi:type="dcterms:W3CDTF">2020-11-05T21:01:13Z</dcterms:created>
  <dcterms:modified xsi:type="dcterms:W3CDTF">2022-08-29T13:47:54Z</dcterms:modified>
</cp:coreProperties>
</file>

<file path=docProps/thumbnail.jpeg>
</file>